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3"/>
  </p:notesMasterIdLst>
  <p:handoutMasterIdLst>
    <p:handoutMasterId r:id="rId74"/>
  </p:handoutMasterIdLst>
  <p:sldIdLst>
    <p:sldId id="257" r:id="rId5"/>
    <p:sldId id="268" r:id="rId6"/>
    <p:sldId id="321" r:id="rId7"/>
    <p:sldId id="322" r:id="rId8"/>
    <p:sldId id="277" r:id="rId9"/>
    <p:sldId id="327" r:id="rId10"/>
    <p:sldId id="324" r:id="rId11"/>
    <p:sldId id="313" r:id="rId12"/>
    <p:sldId id="314" r:id="rId13"/>
    <p:sldId id="283" r:id="rId14"/>
    <p:sldId id="316" r:id="rId15"/>
    <p:sldId id="315" r:id="rId16"/>
    <p:sldId id="284" r:id="rId17"/>
    <p:sldId id="317" r:id="rId18"/>
    <p:sldId id="318" r:id="rId19"/>
    <p:sldId id="285" r:id="rId20"/>
    <p:sldId id="286" r:id="rId21"/>
    <p:sldId id="319" r:id="rId22"/>
    <p:sldId id="320" r:id="rId23"/>
    <p:sldId id="288" r:id="rId24"/>
    <p:sldId id="295" r:id="rId25"/>
    <p:sldId id="294" r:id="rId26"/>
    <p:sldId id="328" r:id="rId27"/>
    <p:sldId id="326" r:id="rId28"/>
    <p:sldId id="281" r:id="rId29"/>
    <p:sldId id="274" r:id="rId30"/>
    <p:sldId id="275" r:id="rId31"/>
    <p:sldId id="329" r:id="rId32"/>
    <p:sldId id="330" r:id="rId33"/>
    <p:sldId id="280" r:id="rId34"/>
    <p:sldId id="282" r:id="rId35"/>
    <p:sldId id="296" r:id="rId36"/>
    <p:sldId id="279" r:id="rId37"/>
    <p:sldId id="287" r:id="rId38"/>
    <p:sldId id="331" r:id="rId39"/>
    <p:sldId id="332" r:id="rId40"/>
    <p:sldId id="291" r:id="rId41"/>
    <p:sldId id="293" r:id="rId42"/>
    <p:sldId id="333" r:id="rId43"/>
    <p:sldId id="334" r:id="rId44"/>
    <p:sldId id="292" r:id="rId45"/>
    <p:sldId id="342" r:id="rId46"/>
    <p:sldId id="343" r:id="rId47"/>
    <p:sldId id="335" r:id="rId48"/>
    <p:sldId id="345" r:id="rId49"/>
    <p:sldId id="346" r:id="rId50"/>
    <p:sldId id="259" r:id="rId51"/>
    <p:sldId id="299" r:id="rId52"/>
    <p:sldId id="303" r:id="rId53"/>
    <p:sldId id="304" r:id="rId54"/>
    <p:sldId id="336" r:id="rId55"/>
    <p:sldId id="302" r:id="rId56"/>
    <p:sldId id="301" r:id="rId57"/>
    <p:sldId id="306" r:id="rId58"/>
    <p:sldId id="338" r:id="rId59"/>
    <p:sldId id="339" r:id="rId60"/>
    <p:sldId id="308" r:id="rId61"/>
    <p:sldId id="312" r:id="rId62"/>
    <p:sldId id="348" r:id="rId63"/>
    <p:sldId id="300" r:id="rId64"/>
    <p:sldId id="305" r:id="rId65"/>
    <p:sldId id="337" r:id="rId66"/>
    <p:sldId id="309" r:id="rId67"/>
    <p:sldId id="349" r:id="rId68"/>
    <p:sldId id="347" r:id="rId69"/>
    <p:sldId id="310" r:id="rId70"/>
    <p:sldId id="340" r:id="rId71"/>
    <p:sldId id="341" r:id="rId7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Samy" initials="MS" lastIdx="1" clrIdx="0">
    <p:extLst>
      <p:ext uri="{19B8F6BF-5375-455C-9EA6-DF929625EA0E}">
        <p15:presenceInfo xmlns:p15="http://schemas.microsoft.com/office/powerpoint/2012/main" userId="9d50265fd6eab8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9BD3"/>
    <a:srgbClr val="E60000"/>
    <a:srgbClr val="394404"/>
    <a:srgbClr val="5F6F0F"/>
    <a:srgbClr val="718412"/>
    <a:srgbClr val="65741A"/>
    <a:srgbClr val="70811D"/>
    <a:srgbClr val="7B8D1F"/>
    <a:srgbClr val="839721"/>
    <a:srgbClr val="95A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7809AC-FC0C-482B-9AA1-DBD115047091}" v="1426" dt="2019-09-22T10:32:12.2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60"/>
  </p:normalViewPr>
  <p:slideViewPr>
    <p:cSldViewPr>
      <p:cViewPr varScale="1">
        <p:scale>
          <a:sx n="114" d="100"/>
          <a:sy n="114" d="100"/>
        </p:scale>
        <p:origin x="156" y="84"/>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Samy" userId="9d50265fd6eab8cc" providerId="LiveId" clId="{407809AC-FC0C-482B-9AA1-DBD115047091}"/>
    <pc:docChg chg="undo custSel addSld delSld modSld sldOrd">
      <pc:chgData name="Mohamed Samy" userId="9d50265fd6eab8cc" providerId="LiveId" clId="{407809AC-FC0C-482B-9AA1-DBD115047091}" dt="2019-09-22T10:32:12.207" v="3692"/>
      <pc:docMkLst>
        <pc:docMk/>
      </pc:docMkLst>
      <pc:sldChg chg="modSp">
        <pc:chgData name="Mohamed Samy" userId="9d50265fd6eab8cc" providerId="LiveId" clId="{407809AC-FC0C-482B-9AA1-DBD115047091}" dt="2019-09-22T00:40:57.743" v="3319" actId="20577"/>
        <pc:sldMkLst>
          <pc:docMk/>
          <pc:sldMk cId="1332291891" sldId="257"/>
        </pc:sldMkLst>
        <pc:spChg chg="mod">
          <ac:chgData name="Mohamed Samy" userId="9d50265fd6eab8cc" providerId="LiveId" clId="{407809AC-FC0C-482B-9AA1-DBD115047091}" dt="2019-09-22T00:40:41.694" v="3314"/>
          <ac:spMkLst>
            <pc:docMk/>
            <pc:sldMk cId="1332291891" sldId="257"/>
            <ac:spMk id="12" creationId="{5120917E-CBD4-4CAB-B26B-D1C769211686}"/>
          </ac:spMkLst>
        </pc:spChg>
        <pc:spChg chg="mod">
          <ac:chgData name="Mohamed Samy" userId="9d50265fd6eab8cc" providerId="LiveId" clId="{407809AC-FC0C-482B-9AA1-DBD115047091}" dt="2019-09-22T00:40:57.743" v="3319" actId="20577"/>
          <ac:spMkLst>
            <pc:docMk/>
            <pc:sldMk cId="1332291891" sldId="257"/>
            <ac:spMk id="17" creationId="{D1C85365-5604-4412-81F7-F5CFCC5492C9}"/>
          </ac:spMkLst>
        </pc:spChg>
      </pc:sldChg>
      <pc:sldChg chg="modSp">
        <pc:chgData name="Mohamed Samy" userId="9d50265fd6eab8cc" providerId="LiveId" clId="{407809AC-FC0C-482B-9AA1-DBD115047091}" dt="2019-09-22T00:40:41.694" v="3314"/>
        <pc:sldMkLst>
          <pc:docMk/>
          <pc:sldMk cId="4264977537" sldId="259"/>
        </pc:sldMkLst>
        <pc:spChg chg="mod">
          <ac:chgData name="Mohamed Samy" userId="9d50265fd6eab8cc" providerId="LiveId" clId="{407809AC-FC0C-482B-9AA1-DBD115047091}" dt="2019-09-22T00:40:41.694" v="3314"/>
          <ac:spMkLst>
            <pc:docMk/>
            <pc:sldMk cId="4264977537" sldId="259"/>
            <ac:spMk id="16" creationId="{47A8E915-463B-4AB3-A903-D7FD1E1CA9E1}"/>
          </ac:spMkLst>
        </pc:spChg>
      </pc:sldChg>
      <pc:sldChg chg="modSp">
        <pc:chgData name="Mohamed Samy" userId="9d50265fd6eab8cc" providerId="LiveId" clId="{407809AC-FC0C-482B-9AA1-DBD115047091}" dt="2019-09-22T00:40:41.694" v="3314"/>
        <pc:sldMkLst>
          <pc:docMk/>
          <pc:sldMk cId="3529114326" sldId="268"/>
        </pc:sldMkLst>
        <pc:spChg chg="mod">
          <ac:chgData name="Mohamed Samy" userId="9d50265fd6eab8cc" providerId="LiveId" clId="{407809AC-FC0C-482B-9AA1-DBD115047091}" dt="2019-09-22T00:40:41.694" v="3314"/>
          <ac:spMkLst>
            <pc:docMk/>
            <pc:sldMk cId="3529114326" sldId="268"/>
            <ac:spMk id="4" creationId="{972704B7-BA50-4259-80A2-389F5BCEB08D}"/>
          </ac:spMkLst>
        </pc:spChg>
      </pc:sldChg>
      <pc:sldChg chg="modSp">
        <pc:chgData name="Mohamed Samy" userId="9d50265fd6eab8cc" providerId="LiveId" clId="{407809AC-FC0C-482B-9AA1-DBD115047091}" dt="2019-09-22T00:40:41.694" v="3314"/>
        <pc:sldMkLst>
          <pc:docMk/>
          <pc:sldMk cId="730951851" sldId="274"/>
        </pc:sldMkLst>
        <pc:spChg chg="mod">
          <ac:chgData name="Mohamed Samy" userId="9d50265fd6eab8cc" providerId="LiveId" clId="{407809AC-FC0C-482B-9AA1-DBD115047091}" dt="2019-09-22T00:40:41.694" v="3314"/>
          <ac:spMkLst>
            <pc:docMk/>
            <pc:sldMk cId="730951851" sldId="274"/>
            <ac:spMk id="6" creationId="{358820CC-D42F-47C5-8513-26D8E6F2DD37}"/>
          </ac:spMkLst>
        </pc:spChg>
      </pc:sldChg>
      <pc:sldChg chg="modSp">
        <pc:chgData name="Mohamed Samy" userId="9d50265fd6eab8cc" providerId="LiveId" clId="{407809AC-FC0C-482B-9AA1-DBD115047091}" dt="2019-09-22T00:40:41.694" v="3314"/>
        <pc:sldMkLst>
          <pc:docMk/>
          <pc:sldMk cId="3351422927" sldId="275"/>
        </pc:sldMkLst>
        <pc:spChg chg="mod">
          <ac:chgData name="Mohamed Samy" userId="9d50265fd6eab8cc" providerId="LiveId" clId="{407809AC-FC0C-482B-9AA1-DBD115047091}" dt="2019-09-22T00:40:41.694" v="3314"/>
          <ac:spMkLst>
            <pc:docMk/>
            <pc:sldMk cId="3351422927" sldId="275"/>
            <ac:spMk id="7" creationId="{BE3792EB-EF87-4DC9-A8CE-E9A560347291}"/>
          </ac:spMkLst>
        </pc:spChg>
      </pc:sldChg>
      <pc:sldChg chg="addSp delSp modSp">
        <pc:chgData name="Mohamed Samy" userId="9d50265fd6eab8cc" providerId="LiveId" clId="{407809AC-FC0C-482B-9AA1-DBD115047091}" dt="2019-09-22T10:32:12.207" v="3692"/>
        <pc:sldMkLst>
          <pc:docMk/>
          <pc:sldMk cId="1004323001" sldId="277"/>
        </pc:sldMkLst>
        <pc:spChg chg="del">
          <ac:chgData name="Mohamed Samy" userId="9d50265fd6eab8cc" providerId="LiveId" clId="{407809AC-FC0C-482B-9AA1-DBD115047091}" dt="2019-09-02T10:46:50.903" v="2115" actId="478"/>
          <ac:spMkLst>
            <pc:docMk/>
            <pc:sldMk cId="1004323001" sldId="277"/>
            <ac:spMk id="2" creationId="{0601AD28-70B6-4014-8654-00668973073D}"/>
          </ac:spMkLst>
        </pc:spChg>
        <pc:spChg chg="mod">
          <ac:chgData name="Mohamed Samy" userId="9d50265fd6eab8cc" providerId="LiveId" clId="{407809AC-FC0C-482B-9AA1-DBD115047091}" dt="2019-09-22T10:32:12.207" v="3692"/>
          <ac:spMkLst>
            <pc:docMk/>
            <pc:sldMk cId="1004323001" sldId="277"/>
            <ac:spMk id="3" creationId="{4C73D137-B90F-4648-B70E-0407CC03AF2A}"/>
          </ac:spMkLst>
        </pc:spChg>
        <pc:spChg chg="add del mod">
          <ac:chgData name="Mohamed Samy" userId="9d50265fd6eab8cc" providerId="LiveId" clId="{407809AC-FC0C-482B-9AA1-DBD115047091}" dt="2019-09-02T11:22:43.247" v="2573" actId="478"/>
          <ac:spMkLst>
            <pc:docMk/>
            <pc:sldMk cId="1004323001" sldId="277"/>
            <ac:spMk id="5" creationId="{76337DEF-2A47-404D-A83B-F693671E0A98}"/>
          </ac:spMkLst>
        </pc:spChg>
        <pc:spChg chg="add del mod">
          <ac:chgData name="Mohamed Samy" userId="9d50265fd6eab8cc" providerId="LiveId" clId="{407809AC-FC0C-482B-9AA1-DBD115047091}" dt="2019-09-02T11:04:18.130" v="2189" actId="478"/>
          <ac:spMkLst>
            <pc:docMk/>
            <pc:sldMk cId="1004323001" sldId="277"/>
            <ac:spMk id="6" creationId="{B9188733-15F6-4D7A-BD28-6BF8745310DD}"/>
          </ac:spMkLst>
        </pc:spChg>
        <pc:spChg chg="mod">
          <ac:chgData name="Mohamed Samy" userId="9d50265fd6eab8cc" providerId="LiveId" clId="{407809AC-FC0C-482B-9AA1-DBD115047091}" dt="2019-09-02T10:53:56.282" v="2138" actId="20577"/>
          <ac:spMkLst>
            <pc:docMk/>
            <pc:sldMk cId="1004323001" sldId="277"/>
            <ac:spMk id="7" creationId="{00000000-0000-0000-0000-000000000000}"/>
          </ac:spMkLst>
        </pc:spChg>
        <pc:spChg chg="add mod">
          <ac:chgData name="Mohamed Samy" userId="9d50265fd6eab8cc" providerId="LiveId" clId="{407809AC-FC0C-482B-9AA1-DBD115047091}" dt="2019-09-02T11:23:28.638" v="2600" actId="1038"/>
          <ac:spMkLst>
            <pc:docMk/>
            <pc:sldMk cId="1004323001" sldId="277"/>
            <ac:spMk id="9" creationId="{C4B2E44E-D1B7-46BA-8413-20477E03C3AD}"/>
          </ac:spMkLst>
        </pc:spChg>
        <pc:spChg chg="add mod">
          <ac:chgData name="Mohamed Samy" userId="9d50265fd6eab8cc" providerId="LiveId" clId="{407809AC-FC0C-482B-9AA1-DBD115047091}" dt="2019-09-02T11:24:32.173" v="2606" actId="1076"/>
          <ac:spMkLst>
            <pc:docMk/>
            <pc:sldMk cId="1004323001" sldId="277"/>
            <ac:spMk id="10" creationId="{2795EE09-BAA5-4820-B09F-0D275B6DF816}"/>
          </ac:spMkLst>
        </pc:spChg>
        <pc:spChg chg="mod">
          <ac:chgData name="Mohamed Samy" userId="9d50265fd6eab8cc" providerId="LiveId" clId="{407809AC-FC0C-482B-9AA1-DBD115047091}" dt="2019-09-22T00:40:41.694" v="3314"/>
          <ac:spMkLst>
            <pc:docMk/>
            <pc:sldMk cId="1004323001" sldId="277"/>
            <ac:spMk id="14" creationId="{23DB3259-585F-4FDB-A435-8FA665C9377D}"/>
          </ac:spMkLst>
        </pc:spChg>
        <pc:spChg chg="add mod">
          <ac:chgData name="Mohamed Samy" userId="9d50265fd6eab8cc" providerId="LiveId" clId="{407809AC-FC0C-482B-9AA1-DBD115047091}" dt="2019-09-02T11:24:36.233" v="2608" actId="1076"/>
          <ac:spMkLst>
            <pc:docMk/>
            <pc:sldMk cId="1004323001" sldId="277"/>
            <ac:spMk id="17" creationId="{0E0B07C7-3C91-4EC0-9EB3-9167DEEC1C42}"/>
          </ac:spMkLst>
        </pc:spChg>
        <pc:spChg chg="add mod">
          <ac:chgData name="Mohamed Samy" userId="9d50265fd6eab8cc" providerId="LiveId" clId="{407809AC-FC0C-482B-9AA1-DBD115047091}" dt="2019-09-02T11:25:14.622" v="2612" actId="1036"/>
          <ac:spMkLst>
            <pc:docMk/>
            <pc:sldMk cId="1004323001" sldId="277"/>
            <ac:spMk id="20" creationId="{D05D9FA2-8E03-4EE5-B7C6-A1F66ED873CA}"/>
          </ac:spMkLst>
        </pc:spChg>
        <pc:spChg chg="add mod">
          <ac:chgData name="Mohamed Samy" userId="9d50265fd6eab8cc" providerId="LiveId" clId="{407809AC-FC0C-482B-9AA1-DBD115047091}" dt="2019-09-02T11:23:28.638" v="2600" actId="1038"/>
          <ac:spMkLst>
            <pc:docMk/>
            <pc:sldMk cId="1004323001" sldId="277"/>
            <ac:spMk id="22" creationId="{68EC989D-D107-4121-AB58-4F10D7CDACA1}"/>
          </ac:spMkLst>
        </pc:spChg>
        <pc:spChg chg="add mod">
          <ac:chgData name="Mohamed Samy" userId="9d50265fd6eab8cc" providerId="LiveId" clId="{407809AC-FC0C-482B-9AA1-DBD115047091}" dt="2019-09-02T11:24:20.060" v="2604" actId="1076"/>
          <ac:spMkLst>
            <pc:docMk/>
            <pc:sldMk cId="1004323001" sldId="277"/>
            <ac:spMk id="25" creationId="{870A16BF-E246-4A27-BD78-57BD7C0204F0}"/>
          </ac:spMkLst>
        </pc:spChg>
        <pc:spChg chg="add mod">
          <ac:chgData name="Mohamed Samy" userId="9d50265fd6eab8cc" providerId="LiveId" clId="{407809AC-FC0C-482B-9AA1-DBD115047091}" dt="2019-09-02T11:23:28.638" v="2600" actId="1038"/>
          <ac:spMkLst>
            <pc:docMk/>
            <pc:sldMk cId="1004323001" sldId="277"/>
            <ac:spMk id="27" creationId="{C31D033B-D111-4F17-A5FD-27098E03B5A3}"/>
          </ac:spMkLst>
        </pc:spChg>
        <pc:spChg chg="add mod">
          <ac:chgData name="Mohamed Samy" userId="9d50265fd6eab8cc" providerId="LiveId" clId="{407809AC-FC0C-482B-9AA1-DBD115047091}" dt="2019-09-02T11:24:26.830" v="2605" actId="1076"/>
          <ac:spMkLst>
            <pc:docMk/>
            <pc:sldMk cId="1004323001" sldId="277"/>
            <ac:spMk id="29" creationId="{FD5B1767-096A-497B-9CD5-C8A3109EB02E}"/>
          </ac:spMkLst>
        </pc:spChg>
        <pc:picChg chg="add del mod">
          <ac:chgData name="Mohamed Samy" userId="9d50265fd6eab8cc" providerId="LiveId" clId="{407809AC-FC0C-482B-9AA1-DBD115047091}" dt="2019-09-02T10:55:31.675" v="2141" actId="478"/>
          <ac:picMkLst>
            <pc:docMk/>
            <pc:sldMk cId="1004323001" sldId="277"/>
            <ac:picMk id="4" creationId="{948A01A6-DA1F-4F94-90AD-C7BB1CD3D3D8}"/>
          </ac:picMkLst>
        </pc:picChg>
        <pc:picChg chg="add mod">
          <ac:chgData name="Mohamed Samy" userId="9d50265fd6eab8cc" providerId="LiveId" clId="{407809AC-FC0C-482B-9AA1-DBD115047091}" dt="2019-09-02T11:23:28.638" v="2600" actId="1038"/>
          <ac:picMkLst>
            <pc:docMk/>
            <pc:sldMk cId="1004323001" sldId="277"/>
            <ac:picMk id="8" creationId="{51883081-DA47-40A1-AA23-CD6C7D2499DA}"/>
          </ac:picMkLst>
        </pc:picChg>
        <pc:picChg chg="add mod">
          <ac:chgData name="Mohamed Samy" userId="9d50265fd6eab8cc" providerId="LiveId" clId="{407809AC-FC0C-482B-9AA1-DBD115047091}" dt="2019-09-02T11:23:28.638" v="2600" actId="1038"/>
          <ac:picMkLst>
            <pc:docMk/>
            <pc:sldMk cId="1004323001" sldId="277"/>
            <ac:picMk id="11" creationId="{E5D5BD13-CE07-473F-864C-1F402CF75063}"/>
          </ac:picMkLst>
        </pc:picChg>
        <pc:picChg chg="add mod">
          <ac:chgData name="Mohamed Samy" userId="9d50265fd6eab8cc" providerId="LiveId" clId="{407809AC-FC0C-482B-9AA1-DBD115047091}" dt="2019-09-02T11:25:00.922" v="2610" actId="1076"/>
          <ac:picMkLst>
            <pc:docMk/>
            <pc:sldMk cId="1004323001" sldId="277"/>
            <ac:picMk id="12" creationId="{85ADEF52-15D1-4B89-A184-6435BDDBAC2D}"/>
          </ac:picMkLst>
        </pc:picChg>
        <pc:picChg chg="add del mod">
          <ac:chgData name="Mohamed Samy" userId="9d50265fd6eab8cc" providerId="LiveId" clId="{407809AC-FC0C-482B-9AA1-DBD115047091}" dt="2019-09-02T11:14:32.947" v="2519" actId="478"/>
          <ac:picMkLst>
            <pc:docMk/>
            <pc:sldMk cId="1004323001" sldId="277"/>
            <ac:picMk id="18" creationId="{0B22E38D-9C17-40FE-9A7D-4830F93D56D2}"/>
          </ac:picMkLst>
        </pc:picChg>
        <pc:picChg chg="add mod">
          <ac:chgData name="Mohamed Samy" userId="9d50265fd6eab8cc" providerId="LiveId" clId="{407809AC-FC0C-482B-9AA1-DBD115047091}" dt="2019-09-02T11:23:28.638" v="2600" actId="1038"/>
          <ac:picMkLst>
            <pc:docMk/>
            <pc:sldMk cId="1004323001" sldId="277"/>
            <ac:picMk id="19" creationId="{86CF36BA-4150-4704-8AEC-A7638C7FC74D}"/>
          </ac:picMkLst>
        </pc:picChg>
        <pc:picChg chg="add del mod">
          <ac:chgData name="Mohamed Samy" userId="9d50265fd6eab8cc" providerId="LiveId" clId="{407809AC-FC0C-482B-9AA1-DBD115047091}" dt="2019-09-02T11:18:15.886" v="2536" actId="478"/>
          <ac:picMkLst>
            <pc:docMk/>
            <pc:sldMk cId="1004323001" sldId="277"/>
            <ac:picMk id="23" creationId="{E3BE544C-44CD-4050-87B9-288EB1FA0288}"/>
          </ac:picMkLst>
        </pc:picChg>
        <pc:picChg chg="add mod">
          <ac:chgData name="Mohamed Samy" userId="9d50265fd6eab8cc" providerId="LiveId" clId="{407809AC-FC0C-482B-9AA1-DBD115047091}" dt="2019-09-02T11:23:28.638" v="2600" actId="1038"/>
          <ac:picMkLst>
            <pc:docMk/>
            <pc:sldMk cId="1004323001" sldId="277"/>
            <ac:picMk id="24" creationId="{905832BA-F6DD-4423-8625-628AAB8A3C22}"/>
          </ac:picMkLst>
        </pc:picChg>
        <pc:picChg chg="add mod">
          <ac:chgData name="Mohamed Samy" userId="9d50265fd6eab8cc" providerId="LiveId" clId="{407809AC-FC0C-482B-9AA1-DBD115047091}" dt="2019-09-02T11:23:28.638" v="2600" actId="1038"/>
          <ac:picMkLst>
            <pc:docMk/>
            <pc:sldMk cId="1004323001" sldId="277"/>
            <ac:picMk id="28" creationId="{AC42BA11-8D71-4C5F-BC5F-F70C08BB43D0}"/>
          </ac:picMkLst>
        </pc:picChg>
        <pc:picChg chg="add del mod">
          <ac:chgData name="Mohamed Samy" userId="9d50265fd6eab8cc" providerId="LiveId" clId="{407809AC-FC0C-482B-9AA1-DBD115047091}" dt="2019-09-02T11:21:01.726" v="2550" actId="478"/>
          <ac:picMkLst>
            <pc:docMk/>
            <pc:sldMk cId="1004323001" sldId="277"/>
            <ac:picMk id="30" creationId="{42210CBF-6792-4B17-B9CB-CCD3C2F10A36}"/>
          </ac:picMkLst>
        </pc:picChg>
        <pc:picChg chg="del">
          <ac:chgData name="Mohamed Samy" userId="9d50265fd6eab8cc" providerId="LiveId" clId="{407809AC-FC0C-482B-9AA1-DBD115047091}" dt="2019-09-02T10:46:50.903" v="2115" actId="478"/>
          <ac:picMkLst>
            <pc:docMk/>
            <pc:sldMk cId="1004323001" sldId="277"/>
            <ac:picMk id="1026" creationId="{128702DC-394D-4115-AD80-7CB98B014C38}"/>
          </ac:picMkLst>
        </pc:picChg>
        <pc:picChg chg="add mod">
          <ac:chgData name="Mohamed Samy" userId="9d50265fd6eab8cc" providerId="LiveId" clId="{407809AC-FC0C-482B-9AA1-DBD115047091}" dt="2019-09-02T11:25:04.418" v="2611" actId="14100"/>
          <ac:picMkLst>
            <pc:docMk/>
            <pc:sldMk cId="1004323001" sldId="277"/>
            <ac:picMk id="1028" creationId="{E77173C9-1FEE-4E5B-8247-EED6D62749F8}"/>
          </ac:picMkLst>
        </pc:picChg>
        <pc:picChg chg="del">
          <ac:chgData name="Mohamed Samy" userId="9d50265fd6eab8cc" providerId="LiveId" clId="{407809AC-FC0C-482B-9AA1-DBD115047091}" dt="2019-09-02T10:46:50.903" v="2115" actId="478"/>
          <ac:picMkLst>
            <pc:docMk/>
            <pc:sldMk cId="1004323001" sldId="277"/>
            <ac:picMk id="1030" creationId="{2E70566F-3643-4EC4-85D1-98EAF7B438C3}"/>
          </ac:picMkLst>
        </pc:picChg>
        <pc:picChg chg="del">
          <ac:chgData name="Mohamed Samy" userId="9d50265fd6eab8cc" providerId="LiveId" clId="{407809AC-FC0C-482B-9AA1-DBD115047091}" dt="2019-09-02T10:46:50.903" v="2115" actId="478"/>
          <ac:picMkLst>
            <pc:docMk/>
            <pc:sldMk cId="1004323001" sldId="277"/>
            <ac:picMk id="1032" creationId="{651CAB33-C27C-4E99-A60A-4F2F45EE25D0}"/>
          </ac:picMkLst>
        </pc:picChg>
        <pc:picChg chg="del">
          <ac:chgData name="Mohamed Samy" userId="9d50265fd6eab8cc" providerId="LiveId" clId="{407809AC-FC0C-482B-9AA1-DBD115047091}" dt="2019-09-02T10:46:50.903" v="2115" actId="478"/>
          <ac:picMkLst>
            <pc:docMk/>
            <pc:sldMk cId="1004323001" sldId="277"/>
            <ac:picMk id="1034" creationId="{C9665A44-1B9F-4565-913E-D056C338D1A3}"/>
          </ac:picMkLst>
        </pc:picChg>
        <pc:picChg chg="add mod">
          <ac:chgData name="Mohamed Samy" userId="9d50265fd6eab8cc" providerId="LiveId" clId="{407809AC-FC0C-482B-9AA1-DBD115047091}" dt="2019-09-02T11:23:28.638" v="2600" actId="1038"/>
          <ac:picMkLst>
            <pc:docMk/>
            <pc:sldMk cId="1004323001" sldId="277"/>
            <ac:picMk id="1036" creationId="{E399AFE9-97A7-46B7-885B-A2198BAE46FC}"/>
          </ac:picMkLst>
        </pc:picChg>
      </pc:sldChg>
      <pc:sldChg chg="modSp add del">
        <pc:chgData name="Mohamed Samy" userId="9d50265fd6eab8cc" providerId="LiveId" clId="{407809AC-FC0C-482B-9AA1-DBD115047091}" dt="2019-09-22T00:40:41.694" v="3314"/>
        <pc:sldMkLst>
          <pc:docMk/>
          <pc:sldMk cId="1931767664" sldId="279"/>
        </pc:sldMkLst>
        <pc:spChg chg="mod">
          <ac:chgData name="Mohamed Samy" userId="9d50265fd6eab8cc" providerId="LiveId" clId="{407809AC-FC0C-482B-9AA1-DBD115047091}" dt="2019-09-22T00:40:41.694" v="3314"/>
          <ac:spMkLst>
            <pc:docMk/>
            <pc:sldMk cId="1931767664" sldId="279"/>
            <ac:spMk id="8" creationId="{36B59446-7D9B-4B09-973D-495730620D6C}"/>
          </ac:spMkLst>
        </pc:spChg>
        <pc:graphicFrameChg chg="mod">
          <ac:chgData name="Mohamed Samy" userId="9d50265fd6eab8cc" providerId="LiveId" clId="{407809AC-FC0C-482B-9AA1-DBD115047091}" dt="2019-08-13T02:14:48.543" v="577" actId="12100"/>
          <ac:graphicFrameMkLst>
            <pc:docMk/>
            <pc:sldMk cId="1931767664" sldId="279"/>
            <ac:graphicFrameMk id="7" creationId="{3A5AA8AA-9017-49B8-B8EB-3157D678DB36}"/>
          </ac:graphicFrameMkLst>
        </pc:graphicFrameChg>
      </pc:sldChg>
      <pc:sldChg chg="addSp modSp">
        <pc:chgData name="Mohamed Samy" userId="9d50265fd6eab8cc" providerId="LiveId" clId="{407809AC-FC0C-482B-9AA1-DBD115047091}" dt="2019-09-22T00:40:41.694" v="3314"/>
        <pc:sldMkLst>
          <pc:docMk/>
          <pc:sldMk cId="4153698945" sldId="280"/>
        </pc:sldMkLst>
        <pc:spChg chg="mod">
          <ac:chgData name="Mohamed Samy" userId="9d50265fd6eab8cc" providerId="LiveId" clId="{407809AC-FC0C-482B-9AA1-DBD115047091}" dt="2019-09-22T00:40:41.694" v="3314"/>
          <ac:spMkLst>
            <pc:docMk/>
            <pc:sldMk cId="4153698945" sldId="280"/>
            <ac:spMk id="7" creationId="{2D54517E-8D8E-4E43-B3BA-DF750D0FF8AD}"/>
          </ac:spMkLst>
        </pc:spChg>
        <pc:spChg chg="add mod">
          <ac:chgData name="Mohamed Samy" userId="9d50265fd6eab8cc" providerId="LiveId" clId="{407809AC-FC0C-482B-9AA1-DBD115047091}" dt="2019-08-30T16:32:07.805" v="1817" actId="1076"/>
          <ac:spMkLst>
            <pc:docMk/>
            <pc:sldMk cId="4153698945" sldId="280"/>
            <ac:spMk id="11" creationId="{3EAD9235-C79E-4BDF-ACC0-D11D0C39DECE}"/>
          </ac:spMkLst>
        </pc:spChg>
        <pc:spChg chg="add mod">
          <ac:chgData name="Mohamed Samy" userId="9d50265fd6eab8cc" providerId="LiveId" clId="{407809AC-FC0C-482B-9AA1-DBD115047091}" dt="2019-08-30T16:32:15.128" v="1824" actId="20577"/>
          <ac:spMkLst>
            <pc:docMk/>
            <pc:sldMk cId="4153698945" sldId="280"/>
            <ac:spMk id="15" creationId="{A71DEC65-14F6-4E6A-BE79-EB94A9784D89}"/>
          </ac:spMkLst>
        </pc:spChg>
      </pc:sldChg>
      <pc:sldChg chg="modSp">
        <pc:chgData name="Mohamed Samy" userId="9d50265fd6eab8cc" providerId="LiveId" clId="{407809AC-FC0C-482B-9AA1-DBD115047091}" dt="2019-09-22T00:40:41.694" v="3314"/>
        <pc:sldMkLst>
          <pc:docMk/>
          <pc:sldMk cId="2273989866" sldId="281"/>
        </pc:sldMkLst>
        <pc:spChg chg="mod">
          <ac:chgData name="Mohamed Samy" userId="9d50265fd6eab8cc" providerId="LiveId" clId="{407809AC-FC0C-482B-9AA1-DBD115047091}" dt="2019-09-22T00:40:41.694" v="3314"/>
          <ac:spMkLst>
            <pc:docMk/>
            <pc:sldMk cId="2273989866" sldId="281"/>
            <ac:spMk id="6" creationId="{1A1C9799-6459-4975-9493-840FF173B9FB}"/>
          </ac:spMkLst>
        </pc:spChg>
      </pc:sldChg>
      <pc:sldChg chg="addSp delSp modSp ord addCm delCm">
        <pc:chgData name="Mohamed Samy" userId="9d50265fd6eab8cc" providerId="LiveId" clId="{407809AC-FC0C-482B-9AA1-DBD115047091}" dt="2019-09-22T00:40:41.694" v="3314"/>
        <pc:sldMkLst>
          <pc:docMk/>
          <pc:sldMk cId="1827033705" sldId="282"/>
        </pc:sldMkLst>
        <pc:spChg chg="del">
          <ac:chgData name="Mohamed Samy" userId="9d50265fd6eab8cc" providerId="LiveId" clId="{407809AC-FC0C-482B-9AA1-DBD115047091}" dt="2019-08-13T01:23:06.062" v="181" actId="478"/>
          <ac:spMkLst>
            <pc:docMk/>
            <pc:sldMk cId="1827033705" sldId="282"/>
            <ac:spMk id="2" creationId="{0601AD28-70B6-4014-8654-00668973073D}"/>
          </ac:spMkLst>
        </pc:spChg>
        <pc:spChg chg="mod">
          <ac:chgData name="Mohamed Samy" userId="9d50265fd6eab8cc" providerId="LiveId" clId="{407809AC-FC0C-482B-9AA1-DBD115047091}" dt="2019-08-13T01:40:37.688" v="309" actId="20577"/>
          <ac:spMkLst>
            <pc:docMk/>
            <pc:sldMk cId="1827033705" sldId="282"/>
            <ac:spMk id="3" creationId="{4C73D137-B90F-4648-B70E-0407CC03AF2A}"/>
          </ac:spMkLst>
        </pc:spChg>
        <pc:spChg chg="del mod">
          <ac:chgData name="Mohamed Samy" userId="9d50265fd6eab8cc" providerId="LiveId" clId="{407809AC-FC0C-482B-9AA1-DBD115047091}" dt="2019-08-13T01:57:47.171" v="506" actId="478"/>
          <ac:spMkLst>
            <pc:docMk/>
            <pc:sldMk cId="1827033705" sldId="282"/>
            <ac:spMk id="7" creationId="{00000000-0000-0000-0000-000000000000}"/>
          </ac:spMkLst>
        </pc:spChg>
        <pc:spChg chg="del">
          <ac:chgData name="Mohamed Samy" userId="9d50265fd6eab8cc" providerId="LiveId" clId="{407809AC-FC0C-482B-9AA1-DBD115047091}" dt="2019-08-13T01:23:06.062" v="181" actId="478"/>
          <ac:spMkLst>
            <pc:docMk/>
            <pc:sldMk cId="1827033705" sldId="282"/>
            <ac:spMk id="11" creationId="{BB99EDC6-477D-4392-88A1-8DDC25A1D0D0}"/>
          </ac:spMkLst>
        </pc:spChg>
        <pc:spChg chg="mod">
          <ac:chgData name="Mohamed Samy" userId="9d50265fd6eab8cc" providerId="LiveId" clId="{407809AC-FC0C-482B-9AA1-DBD115047091}" dt="2019-09-22T00:40:41.694" v="3314"/>
          <ac:spMkLst>
            <pc:docMk/>
            <pc:sldMk cId="1827033705" sldId="282"/>
            <ac:spMk id="14" creationId="{23DB3259-585F-4FDB-A435-8FA665C9377D}"/>
          </ac:spMkLst>
        </pc:spChg>
        <pc:spChg chg="add mod">
          <ac:chgData name="Mohamed Samy" userId="9d50265fd6eab8cc" providerId="LiveId" clId="{407809AC-FC0C-482B-9AA1-DBD115047091}" dt="2019-08-13T02:01:50.157" v="537" actId="1076"/>
          <ac:spMkLst>
            <pc:docMk/>
            <pc:sldMk cId="1827033705" sldId="282"/>
            <ac:spMk id="17" creationId="{CFE9578A-4DD8-4126-9234-0E7457047004}"/>
          </ac:spMkLst>
        </pc:spChg>
        <pc:spChg chg="add del mod">
          <ac:chgData name="Mohamed Samy" userId="9d50265fd6eab8cc" providerId="LiveId" clId="{407809AC-FC0C-482B-9AA1-DBD115047091}" dt="2019-08-13T01:42:19.844" v="327" actId="478"/>
          <ac:spMkLst>
            <pc:docMk/>
            <pc:sldMk cId="1827033705" sldId="282"/>
            <ac:spMk id="20" creationId="{52952B2B-0A39-46BD-9B08-568D7BD0A4E8}"/>
          </ac:spMkLst>
        </pc:spChg>
        <pc:spChg chg="add del mod">
          <ac:chgData name="Mohamed Samy" userId="9d50265fd6eab8cc" providerId="LiveId" clId="{407809AC-FC0C-482B-9AA1-DBD115047091}" dt="2019-08-13T01:43:28.784" v="336" actId="478"/>
          <ac:spMkLst>
            <pc:docMk/>
            <pc:sldMk cId="1827033705" sldId="282"/>
            <ac:spMk id="21" creationId="{AD98E868-FA91-4212-97D3-617AC7F62369}"/>
          </ac:spMkLst>
        </pc:spChg>
        <pc:spChg chg="add del mod">
          <ac:chgData name="Mohamed Samy" userId="9d50265fd6eab8cc" providerId="LiveId" clId="{407809AC-FC0C-482B-9AA1-DBD115047091}" dt="2019-08-13T01:44:17.042" v="339" actId="478"/>
          <ac:spMkLst>
            <pc:docMk/>
            <pc:sldMk cId="1827033705" sldId="282"/>
            <ac:spMk id="22" creationId="{7DCC7A3F-DA99-481F-BEAF-269421EBCDEE}"/>
          </ac:spMkLst>
        </pc:spChg>
        <pc:spChg chg="add del mod">
          <ac:chgData name="Mohamed Samy" userId="9d50265fd6eab8cc" providerId="LiveId" clId="{407809AC-FC0C-482B-9AA1-DBD115047091}" dt="2019-08-13T01:43:25.965" v="335" actId="478"/>
          <ac:spMkLst>
            <pc:docMk/>
            <pc:sldMk cId="1827033705" sldId="282"/>
            <ac:spMk id="23" creationId="{1B275031-A6A0-4433-BAA2-C69794FC2531}"/>
          </ac:spMkLst>
        </pc:spChg>
        <pc:spChg chg="add del mod">
          <ac:chgData name="Mohamed Samy" userId="9d50265fd6eab8cc" providerId="LiveId" clId="{407809AC-FC0C-482B-9AA1-DBD115047091}" dt="2019-08-13T01:48:12.596" v="422" actId="478"/>
          <ac:spMkLst>
            <pc:docMk/>
            <pc:sldMk cId="1827033705" sldId="282"/>
            <ac:spMk id="24" creationId="{BA894180-48B3-4156-B455-33AFCF1E2406}"/>
          </ac:spMkLst>
        </pc:spChg>
        <pc:spChg chg="add mod">
          <ac:chgData name="Mohamed Samy" userId="9d50265fd6eab8cc" providerId="LiveId" clId="{407809AC-FC0C-482B-9AA1-DBD115047091}" dt="2019-08-13T02:10:01.234" v="554" actId="20577"/>
          <ac:spMkLst>
            <pc:docMk/>
            <pc:sldMk cId="1827033705" sldId="282"/>
            <ac:spMk id="25" creationId="{42C6D4B5-E382-4DA4-9803-F7E5B5106849}"/>
          </ac:spMkLst>
        </pc:spChg>
        <pc:spChg chg="add mod">
          <ac:chgData name="Mohamed Samy" userId="9d50265fd6eab8cc" providerId="LiveId" clId="{407809AC-FC0C-482B-9AA1-DBD115047091}" dt="2019-08-13T02:01:50.157" v="537" actId="1076"/>
          <ac:spMkLst>
            <pc:docMk/>
            <pc:sldMk cId="1827033705" sldId="282"/>
            <ac:spMk id="26" creationId="{F59575A7-2127-445C-882C-FBA65356AC2B}"/>
          </ac:spMkLst>
        </pc:spChg>
        <pc:spChg chg="add mod">
          <ac:chgData name="Mohamed Samy" userId="9d50265fd6eab8cc" providerId="LiveId" clId="{407809AC-FC0C-482B-9AA1-DBD115047091}" dt="2019-08-13T02:02:05.152" v="538" actId="1076"/>
          <ac:spMkLst>
            <pc:docMk/>
            <pc:sldMk cId="1827033705" sldId="282"/>
            <ac:spMk id="27" creationId="{E7369503-4BD0-427B-A571-15BCBD12BA53}"/>
          </ac:spMkLst>
        </pc:spChg>
        <pc:spChg chg="add del mod">
          <ac:chgData name="Mohamed Samy" userId="9d50265fd6eab8cc" providerId="LiveId" clId="{407809AC-FC0C-482B-9AA1-DBD115047091}" dt="2019-08-13T01:49:29.744" v="424" actId="478"/>
          <ac:spMkLst>
            <pc:docMk/>
            <pc:sldMk cId="1827033705" sldId="282"/>
            <ac:spMk id="28" creationId="{8B49A16B-6961-4386-913F-E4842C703BAF}"/>
          </ac:spMkLst>
        </pc:spChg>
        <pc:spChg chg="add mod">
          <ac:chgData name="Mohamed Samy" userId="9d50265fd6eab8cc" providerId="LiveId" clId="{407809AC-FC0C-482B-9AA1-DBD115047091}" dt="2019-08-13T02:01:50.157" v="537" actId="1076"/>
          <ac:spMkLst>
            <pc:docMk/>
            <pc:sldMk cId="1827033705" sldId="282"/>
            <ac:spMk id="30" creationId="{0C75E8E5-F145-4CDB-BB14-E359C762023D}"/>
          </ac:spMkLst>
        </pc:spChg>
        <pc:spChg chg="add mod">
          <ac:chgData name="Mohamed Samy" userId="9d50265fd6eab8cc" providerId="LiveId" clId="{407809AC-FC0C-482B-9AA1-DBD115047091}" dt="2019-08-13T02:01:50.157" v="537" actId="1076"/>
          <ac:spMkLst>
            <pc:docMk/>
            <pc:sldMk cId="1827033705" sldId="282"/>
            <ac:spMk id="31" creationId="{2426D1BD-BC22-4FF8-81B4-5C6DDEEA0C29}"/>
          </ac:spMkLst>
        </pc:spChg>
        <pc:spChg chg="add mod">
          <ac:chgData name="Mohamed Samy" userId="9d50265fd6eab8cc" providerId="LiveId" clId="{407809AC-FC0C-482B-9AA1-DBD115047091}" dt="2019-08-13T02:02:05.152" v="538" actId="1076"/>
          <ac:spMkLst>
            <pc:docMk/>
            <pc:sldMk cId="1827033705" sldId="282"/>
            <ac:spMk id="32" creationId="{21745BB5-4D34-49A8-AE6D-34F096FD347F}"/>
          </ac:spMkLst>
        </pc:spChg>
        <pc:spChg chg="add mod">
          <ac:chgData name="Mohamed Samy" userId="9d50265fd6eab8cc" providerId="LiveId" clId="{407809AC-FC0C-482B-9AA1-DBD115047091}" dt="2019-08-13T02:01:50.157" v="537" actId="1076"/>
          <ac:spMkLst>
            <pc:docMk/>
            <pc:sldMk cId="1827033705" sldId="282"/>
            <ac:spMk id="43" creationId="{1517AF6F-2718-4FAF-93EF-1AEEE5B415A1}"/>
          </ac:spMkLst>
        </pc:spChg>
        <pc:spChg chg="add mod">
          <ac:chgData name="Mohamed Samy" userId="9d50265fd6eab8cc" providerId="LiveId" clId="{407809AC-FC0C-482B-9AA1-DBD115047091}" dt="2019-08-13T02:01:50.157" v="537" actId="1076"/>
          <ac:spMkLst>
            <pc:docMk/>
            <pc:sldMk cId="1827033705" sldId="282"/>
            <ac:spMk id="44" creationId="{84CF1E5C-ED0C-4220-B6D6-C94295D7BA40}"/>
          </ac:spMkLst>
        </pc:spChg>
        <pc:spChg chg="add del mod">
          <ac:chgData name="Mohamed Samy" userId="9d50265fd6eab8cc" providerId="LiveId" clId="{407809AC-FC0C-482B-9AA1-DBD115047091}" dt="2019-08-13T01:57:50.218" v="508" actId="478"/>
          <ac:spMkLst>
            <pc:docMk/>
            <pc:sldMk cId="1827033705" sldId="282"/>
            <ac:spMk id="48" creationId="{20B040B0-58C6-4853-91D6-C05D6A232B11}"/>
          </ac:spMkLst>
        </pc:spChg>
        <pc:spChg chg="add">
          <ac:chgData name="Mohamed Samy" userId="9d50265fd6eab8cc" providerId="LiveId" clId="{407809AC-FC0C-482B-9AA1-DBD115047091}" dt="2019-08-13T01:57:47.548" v="507"/>
          <ac:spMkLst>
            <pc:docMk/>
            <pc:sldMk cId="1827033705" sldId="282"/>
            <ac:spMk id="50" creationId="{4EFF7772-CCC0-4E39-B9DE-7269B01D636E}"/>
          </ac:spMkLst>
        </pc:spChg>
        <pc:spChg chg="add mod">
          <ac:chgData name="Mohamed Samy" userId="9d50265fd6eab8cc" providerId="LiveId" clId="{407809AC-FC0C-482B-9AA1-DBD115047091}" dt="2019-08-13T02:01:50.157" v="537" actId="1076"/>
          <ac:spMkLst>
            <pc:docMk/>
            <pc:sldMk cId="1827033705" sldId="282"/>
            <ac:spMk id="52" creationId="{4EEF1FDC-8A3C-4847-A74A-9E759A3A17CC}"/>
          </ac:spMkLst>
        </pc:spChg>
        <pc:spChg chg="add mod">
          <ac:chgData name="Mohamed Samy" userId="9d50265fd6eab8cc" providerId="LiveId" clId="{407809AC-FC0C-482B-9AA1-DBD115047091}" dt="2019-08-13T02:01:50.157" v="537" actId="1076"/>
          <ac:spMkLst>
            <pc:docMk/>
            <pc:sldMk cId="1827033705" sldId="282"/>
            <ac:spMk id="53" creationId="{FE54B8AC-E57E-406A-9281-BAD1D4C61ABA}"/>
          </ac:spMkLst>
        </pc:spChg>
        <pc:picChg chg="add mod modCrop">
          <ac:chgData name="Mohamed Samy" userId="9d50265fd6eab8cc" providerId="LiveId" clId="{407809AC-FC0C-482B-9AA1-DBD115047091}" dt="2019-08-13T02:01:50.157" v="537" actId="1076"/>
          <ac:picMkLst>
            <pc:docMk/>
            <pc:sldMk cId="1827033705" sldId="282"/>
            <ac:picMk id="5" creationId="{12960093-70D2-4CAA-A265-171B340CF423}"/>
          </ac:picMkLst>
        </pc:picChg>
        <pc:picChg chg="add mod modCrop">
          <ac:chgData name="Mohamed Samy" userId="9d50265fd6eab8cc" providerId="LiveId" clId="{407809AC-FC0C-482B-9AA1-DBD115047091}" dt="2019-08-13T02:01:50.157" v="537" actId="1076"/>
          <ac:picMkLst>
            <pc:docMk/>
            <pc:sldMk cId="1827033705" sldId="282"/>
            <ac:picMk id="8" creationId="{224B6FFC-AF22-4764-ABA7-A84EDECEC22E}"/>
          </ac:picMkLst>
        </pc:picChg>
        <pc:picChg chg="add mod">
          <ac:chgData name="Mohamed Samy" userId="9d50265fd6eab8cc" providerId="LiveId" clId="{407809AC-FC0C-482B-9AA1-DBD115047091}" dt="2019-08-13T02:01:50.157" v="537" actId="1076"/>
          <ac:picMkLst>
            <pc:docMk/>
            <pc:sldMk cId="1827033705" sldId="282"/>
            <ac:picMk id="12" creationId="{599271F7-8632-4F76-A38E-2B6E56CD914E}"/>
          </ac:picMkLst>
        </pc:picChg>
        <pc:picChg chg="add mod">
          <ac:chgData name="Mohamed Samy" userId="9d50265fd6eab8cc" providerId="LiveId" clId="{407809AC-FC0C-482B-9AA1-DBD115047091}" dt="2019-08-13T02:02:05.152" v="538" actId="1076"/>
          <ac:picMkLst>
            <pc:docMk/>
            <pc:sldMk cId="1827033705" sldId="282"/>
            <ac:picMk id="13" creationId="{0FD5006E-FC89-42CD-8F4A-3F30779AEFC0}"/>
          </ac:picMkLst>
        </pc:picChg>
        <pc:picChg chg="add mod">
          <ac:chgData name="Mohamed Samy" userId="9d50265fd6eab8cc" providerId="LiveId" clId="{407809AC-FC0C-482B-9AA1-DBD115047091}" dt="2019-08-13T02:01:50.157" v="537" actId="1076"/>
          <ac:picMkLst>
            <pc:docMk/>
            <pc:sldMk cId="1827033705" sldId="282"/>
            <ac:picMk id="42" creationId="{441E00EE-446C-48E6-8E62-76277BC36A8C}"/>
          </ac:picMkLst>
        </pc:picChg>
        <pc:picChg chg="add mod">
          <ac:chgData name="Mohamed Samy" userId="9d50265fd6eab8cc" providerId="LiveId" clId="{407809AC-FC0C-482B-9AA1-DBD115047091}" dt="2019-08-13T02:01:50.157" v="537" actId="1076"/>
          <ac:picMkLst>
            <pc:docMk/>
            <pc:sldMk cId="1827033705" sldId="282"/>
            <ac:picMk id="51" creationId="{C690FAEB-770D-4E91-93FD-EA83501686C2}"/>
          </ac:picMkLst>
        </pc:picChg>
        <pc:picChg chg="add mod">
          <ac:chgData name="Mohamed Samy" userId="9d50265fd6eab8cc" providerId="LiveId" clId="{407809AC-FC0C-482B-9AA1-DBD115047091}" dt="2019-08-13T02:01:50.157" v="537" actId="1076"/>
          <ac:picMkLst>
            <pc:docMk/>
            <pc:sldMk cId="1827033705" sldId="282"/>
            <ac:picMk id="55" creationId="{1EA5E242-C3B3-4CA3-AADE-D240248A5E21}"/>
          </ac:picMkLst>
        </pc:picChg>
        <pc:picChg chg="add mod">
          <ac:chgData name="Mohamed Samy" userId="9d50265fd6eab8cc" providerId="LiveId" clId="{407809AC-FC0C-482B-9AA1-DBD115047091}" dt="2019-08-13T02:01:50.157" v="537" actId="1076"/>
          <ac:picMkLst>
            <pc:docMk/>
            <pc:sldMk cId="1827033705" sldId="282"/>
            <ac:picMk id="56" creationId="{50490E52-92D2-4760-BE27-75CDAEBDB7CD}"/>
          </ac:picMkLst>
        </pc:picChg>
        <pc:picChg chg="del">
          <ac:chgData name="Mohamed Samy" userId="9d50265fd6eab8cc" providerId="LiveId" clId="{407809AC-FC0C-482B-9AA1-DBD115047091}" dt="2019-08-13T01:23:06.062" v="181" actId="478"/>
          <ac:picMkLst>
            <pc:docMk/>
            <pc:sldMk cId="1827033705" sldId="282"/>
            <ac:picMk id="2052" creationId="{E88731C2-3C9A-4FB7-94D4-9C41262FC8B5}"/>
          </ac:picMkLst>
        </pc:picChg>
        <pc:cxnChg chg="add mod">
          <ac:chgData name="Mohamed Samy" userId="9d50265fd6eab8cc" providerId="LiveId" clId="{407809AC-FC0C-482B-9AA1-DBD115047091}" dt="2019-08-13T02:01:50.157" v="537" actId="1076"/>
          <ac:cxnSpMkLst>
            <pc:docMk/>
            <pc:sldMk cId="1827033705" sldId="282"/>
            <ac:cxnSpMk id="10" creationId="{431C5B1B-DB04-4F76-A94C-56104F1A9233}"/>
          </ac:cxnSpMkLst>
        </pc:cxnChg>
        <pc:cxnChg chg="add mod">
          <ac:chgData name="Mohamed Samy" userId="9d50265fd6eab8cc" providerId="LiveId" clId="{407809AC-FC0C-482B-9AA1-DBD115047091}" dt="2019-08-13T02:01:50.157" v="537" actId="1076"/>
          <ac:cxnSpMkLst>
            <pc:docMk/>
            <pc:sldMk cId="1827033705" sldId="282"/>
            <ac:cxnSpMk id="18" creationId="{AE06EDEC-857D-4CB8-A7F5-1B4605E1C3F4}"/>
          </ac:cxnSpMkLst>
        </pc:cxnChg>
        <pc:cxnChg chg="add mod">
          <ac:chgData name="Mohamed Samy" userId="9d50265fd6eab8cc" providerId="LiveId" clId="{407809AC-FC0C-482B-9AA1-DBD115047091}" dt="2019-08-13T02:02:15.030" v="541" actId="14100"/>
          <ac:cxnSpMkLst>
            <pc:docMk/>
            <pc:sldMk cId="1827033705" sldId="282"/>
            <ac:cxnSpMk id="19" creationId="{34EFC29E-0956-4465-BBE7-259C2519814D}"/>
          </ac:cxnSpMkLst>
        </pc:cxnChg>
        <pc:cxnChg chg="add mod">
          <ac:chgData name="Mohamed Samy" userId="9d50265fd6eab8cc" providerId="LiveId" clId="{407809AC-FC0C-482B-9AA1-DBD115047091}" dt="2019-08-13T02:01:50.157" v="537" actId="1076"/>
          <ac:cxnSpMkLst>
            <pc:docMk/>
            <pc:sldMk cId="1827033705" sldId="282"/>
            <ac:cxnSpMk id="45" creationId="{0C783325-5662-4D0A-BAE2-F936BE74078B}"/>
          </ac:cxnSpMkLst>
        </pc:cxnChg>
        <pc:cxnChg chg="add del mod">
          <ac:chgData name="Mohamed Samy" userId="9d50265fd6eab8cc" providerId="LiveId" clId="{407809AC-FC0C-482B-9AA1-DBD115047091}" dt="2019-08-13T01:55:52.666" v="503" actId="11529"/>
          <ac:cxnSpMkLst>
            <pc:docMk/>
            <pc:sldMk cId="1827033705" sldId="282"/>
            <ac:cxnSpMk id="46" creationId="{A6A460D4-78E9-4092-BA5A-99010F45D7FA}"/>
          </ac:cxnSpMkLst>
        </pc:cxnChg>
        <pc:cxnChg chg="add del mod">
          <ac:chgData name="Mohamed Samy" userId="9d50265fd6eab8cc" providerId="LiveId" clId="{407809AC-FC0C-482B-9AA1-DBD115047091}" dt="2019-08-13T02:01:19.793" v="534" actId="478"/>
          <ac:cxnSpMkLst>
            <pc:docMk/>
            <pc:sldMk cId="1827033705" sldId="282"/>
            <ac:cxnSpMk id="54" creationId="{F16DE980-9F7E-4E98-B1AA-464097759868}"/>
          </ac:cxnSpMkLst>
        </pc:cxnChg>
        <pc:cxnChg chg="add mod">
          <ac:chgData name="Mohamed Samy" userId="9d50265fd6eab8cc" providerId="LiveId" clId="{407809AC-FC0C-482B-9AA1-DBD115047091}" dt="2019-08-13T02:01:50.157" v="537" actId="1076"/>
          <ac:cxnSpMkLst>
            <pc:docMk/>
            <pc:sldMk cId="1827033705" sldId="282"/>
            <ac:cxnSpMk id="57" creationId="{E9D4B490-504B-4B10-9210-12506A85AEFE}"/>
          </ac:cxnSpMkLst>
        </pc:cxnChg>
        <pc:cxnChg chg="add mod">
          <ac:chgData name="Mohamed Samy" userId="9d50265fd6eab8cc" providerId="LiveId" clId="{407809AC-FC0C-482B-9AA1-DBD115047091}" dt="2019-08-13T02:02:41.765" v="547" actId="14100"/>
          <ac:cxnSpMkLst>
            <pc:docMk/>
            <pc:sldMk cId="1827033705" sldId="282"/>
            <ac:cxnSpMk id="60" creationId="{08CD46F5-60B1-4A7A-A495-C0E4B8715392}"/>
          </ac:cxnSpMkLst>
        </pc:cxnChg>
      </pc:sldChg>
      <pc:sldChg chg="modSp">
        <pc:chgData name="Mohamed Samy" userId="9d50265fd6eab8cc" providerId="LiveId" clId="{407809AC-FC0C-482B-9AA1-DBD115047091}" dt="2019-09-22T00:40:41.694" v="3314"/>
        <pc:sldMkLst>
          <pc:docMk/>
          <pc:sldMk cId="3838430632" sldId="283"/>
        </pc:sldMkLst>
        <pc:spChg chg="mod">
          <ac:chgData name="Mohamed Samy" userId="9d50265fd6eab8cc" providerId="LiveId" clId="{407809AC-FC0C-482B-9AA1-DBD115047091}" dt="2019-08-13T01:39:33.978" v="293" actId="20577"/>
          <ac:spMkLst>
            <pc:docMk/>
            <pc:sldMk cId="3838430632" sldId="283"/>
            <ac:spMk id="3" creationId="{4C73D137-B90F-4648-B70E-0407CC03AF2A}"/>
          </ac:spMkLst>
        </pc:spChg>
        <pc:spChg chg="mod">
          <ac:chgData name="Mohamed Samy" userId="9d50265fd6eab8cc" providerId="LiveId" clId="{407809AC-FC0C-482B-9AA1-DBD115047091}" dt="2019-09-22T00:40:41.694" v="3314"/>
          <ac:spMkLst>
            <pc:docMk/>
            <pc:sldMk cId="3838430632" sldId="283"/>
            <ac:spMk id="14" creationId="{23DB3259-585F-4FDB-A435-8FA665C9377D}"/>
          </ac:spMkLst>
        </pc:spChg>
      </pc:sldChg>
      <pc:sldChg chg="modSp">
        <pc:chgData name="Mohamed Samy" userId="9d50265fd6eab8cc" providerId="LiveId" clId="{407809AC-FC0C-482B-9AA1-DBD115047091}" dt="2019-09-22T00:40:41.694" v="3314"/>
        <pc:sldMkLst>
          <pc:docMk/>
          <pc:sldMk cId="1776978205" sldId="284"/>
        </pc:sldMkLst>
        <pc:spChg chg="mod">
          <ac:chgData name="Mohamed Samy" userId="9d50265fd6eab8cc" providerId="LiveId" clId="{407809AC-FC0C-482B-9AA1-DBD115047091}" dt="2019-08-13T01:39:17.958" v="285" actId="20577"/>
          <ac:spMkLst>
            <pc:docMk/>
            <pc:sldMk cId="1776978205" sldId="284"/>
            <ac:spMk id="3" creationId="{4C73D137-B90F-4648-B70E-0407CC03AF2A}"/>
          </ac:spMkLst>
        </pc:spChg>
        <pc:spChg chg="mod">
          <ac:chgData name="Mohamed Samy" userId="9d50265fd6eab8cc" providerId="LiveId" clId="{407809AC-FC0C-482B-9AA1-DBD115047091}" dt="2019-09-22T00:40:41.694" v="3314"/>
          <ac:spMkLst>
            <pc:docMk/>
            <pc:sldMk cId="1776978205" sldId="284"/>
            <ac:spMk id="14" creationId="{23DB3259-585F-4FDB-A435-8FA665C9377D}"/>
          </ac:spMkLst>
        </pc:spChg>
        <pc:picChg chg="mod">
          <ac:chgData name="Mohamed Samy" userId="9d50265fd6eab8cc" providerId="LiveId" clId="{407809AC-FC0C-482B-9AA1-DBD115047091}" dt="2019-08-13T01:37:11.483" v="249" actId="1076"/>
          <ac:picMkLst>
            <pc:docMk/>
            <pc:sldMk cId="1776978205" sldId="284"/>
            <ac:picMk id="4" creationId="{53651E2A-27EA-455E-91FA-5E4AB5626481}"/>
          </ac:picMkLst>
        </pc:picChg>
      </pc:sldChg>
      <pc:sldChg chg="modSp">
        <pc:chgData name="Mohamed Samy" userId="9d50265fd6eab8cc" providerId="LiveId" clId="{407809AC-FC0C-482B-9AA1-DBD115047091}" dt="2019-09-22T00:40:41.694" v="3314"/>
        <pc:sldMkLst>
          <pc:docMk/>
          <pc:sldMk cId="16244984" sldId="285"/>
        </pc:sldMkLst>
        <pc:spChg chg="mod">
          <ac:chgData name="Mohamed Samy" userId="9d50265fd6eab8cc" providerId="LiveId" clId="{407809AC-FC0C-482B-9AA1-DBD115047091}" dt="2019-08-13T01:39:00.250" v="281" actId="20577"/>
          <ac:spMkLst>
            <pc:docMk/>
            <pc:sldMk cId="16244984" sldId="285"/>
            <ac:spMk id="3" creationId="{4C73D137-B90F-4648-B70E-0407CC03AF2A}"/>
          </ac:spMkLst>
        </pc:spChg>
        <pc:spChg chg="mod">
          <ac:chgData name="Mohamed Samy" userId="9d50265fd6eab8cc" providerId="LiveId" clId="{407809AC-FC0C-482B-9AA1-DBD115047091}" dt="2019-09-22T00:40:41.694" v="3314"/>
          <ac:spMkLst>
            <pc:docMk/>
            <pc:sldMk cId="16244984" sldId="285"/>
            <ac:spMk id="14" creationId="{23DB3259-585F-4FDB-A435-8FA665C9377D}"/>
          </ac:spMkLst>
        </pc:spChg>
        <pc:picChg chg="mod">
          <ac:chgData name="Mohamed Samy" userId="9d50265fd6eab8cc" providerId="LiveId" clId="{407809AC-FC0C-482B-9AA1-DBD115047091}" dt="2019-08-13T01:37:23.736" v="256" actId="1036"/>
          <ac:picMkLst>
            <pc:docMk/>
            <pc:sldMk cId="16244984" sldId="285"/>
            <ac:picMk id="6" creationId="{24C51398-7066-46A6-8DFA-4B83F1E634C9}"/>
          </ac:picMkLst>
        </pc:picChg>
        <pc:picChg chg="mod">
          <ac:chgData name="Mohamed Samy" userId="9d50265fd6eab8cc" providerId="LiveId" clId="{407809AC-FC0C-482B-9AA1-DBD115047091}" dt="2019-08-13T01:37:23.736" v="256" actId="1036"/>
          <ac:picMkLst>
            <pc:docMk/>
            <pc:sldMk cId="16244984" sldId="285"/>
            <ac:picMk id="9" creationId="{B92E2051-27C0-4671-9142-1B17E1D9F612}"/>
          </ac:picMkLst>
        </pc:picChg>
        <pc:picChg chg="mod">
          <ac:chgData name="Mohamed Samy" userId="9d50265fd6eab8cc" providerId="LiveId" clId="{407809AC-FC0C-482B-9AA1-DBD115047091}" dt="2019-08-13T01:37:23.736" v="256" actId="1036"/>
          <ac:picMkLst>
            <pc:docMk/>
            <pc:sldMk cId="16244984" sldId="285"/>
            <ac:picMk id="11" creationId="{A508DBFD-496C-42CC-9170-05987686BDA8}"/>
          </ac:picMkLst>
        </pc:picChg>
      </pc:sldChg>
      <pc:sldChg chg="modSp">
        <pc:chgData name="Mohamed Samy" userId="9d50265fd6eab8cc" providerId="LiveId" clId="{407809AC-FC0C-482B-9AA1-DBD115047091}" dt="2019-09-22T00:40:41.694" v="3314"/>
        <pc:sldMkLst>
          <pc:docMk/>
          <pc:sldMk cId="323581225" sldId="286"/>
        </pc:sldMkLst>
        <pc:spChg chg="mod">
          <ac:chgData name="Mohamed Samy" userId="9d50265fd6eab8cc" providerId="LiveId" clId="{407809AC-FC0C-482B-9AA1-DBD115047091}" dt="2019-08-13T01:38:47.919" v="271" actId="20577"/>
          <ac:spMkLst>
            <pc:docMk/>
            <pc:sldMk cId="323581225" sldId="286"/>
            <ac:spMk id="3" creationId="{4C73D137-B90F-4648-B70E-0407CC03AF2A}"/>
          </ac:spMkLst>
        </pc:spChg>
        <pc:spChg chg="mod">
          <ac:chgData name="Mohamed Samy" userId="9d50265fd6eab8cc" providerId="LiveId" clId="{407809AC-FC0C-482B-9AA1-DBD115047091}" dt="2019-09-22T00:40:41.694" v="3314"/>
          <ac:spMkLst>
            <pc:docMk/>
            <pc:sldMk cId="323581225" sldId="286"/>
            <ac:spMk id="14" creationId="{23DB3259-585F-4FDB-A435-8FA665C9377D}"/>
          </ac:spMkLst>
        </pc:spChg>
      </pc:sldChg>
      <pc:sldChg chg="modSp">
        <pc:chgData name="Mohamed Samy" userId="9d50265fd6eab8cc" providerId="LiveId" clId="{407809AC-FC0C-482B-9AA1-DBD115047091}" dt="2019-09-22T00:40:41.694" v="3314"/>
        <pc:sldMkLst>
          <pc:docMk/>
          <pc:sldMk cId="1853423758" sldId="287"/>
        </pc:sldMkLst>
        <pc:spChg chg="mod">
          <ac:chgData name="Mohamed Samy" userId="9d50265fd6eab8cc" providerId="LiveId" clId="{407809AC-FC0C-482B-9AA1-DBD115047091}" dt="2019-09-22T00:40:41.694" v="3314"/>
          <ac:spMkLst>
            <pc:docMk/>
            <pc:sldMk cId="1853423758" sldId="287"/>
            <ac:spMk id="8" creationId="{36B59446-7D9B-4B09-973D-495730620D6C}"/>
          </ac:spMkLst>
        </pc:spChg>
      </pc:sldChg>
      <pc:sldChg chg="modSp">
        <pc:chgData name="Mohamed Samy" userId="9d50265fd6eab8cc" providerId="LiveId" clId="{407809AC-FC0C-482B-9AA1-DBD115047091}" dt="2019-09-22T00:40:41.694" v="3314"/>
        <pc:sldMkLst>
          <pc:docMk/>
          <pc:sldMk cId="1125622654" sldId="288"/>
        </pc:sldMkLst>
        <pc:spChg chg="mod">
          <ac:chgData name="Mohamed Samy" userId="9d50265fd6eab8cc" providerId="LiveId" clId="{407809AC-FC0C-482B-9AA1-DBD115047091}" dt="2019-09-22T00:40:41.694" v="3314"/>
          <ac:spMkLst>
            <pc:docMk/>
            <pc:sldMk cId="1125622654" sldId="288"/>
            <ac:spMk id="14" creationId="{23DB3259-585F-4FDB-A435-8FA665C9377D}"/>
          </ac:spMkLst>
        </pc:spChg>
      </pc:sldChg>
      <pc:sldChg chg="del">
        <pc:chgData name="Mohamed Samy" userId="9d50265fd6eab8cc" providerId="LiveId" clId="{407809AC-FC0C-482B-9AA1-DBD115047091}" dt="2019-09-12T12:31:58.435" v="2766" actId="47"/>
        <pc:sldMkLst>
          <pc:docMk/>
          <pc:sldMk cId="2424689761" sldId="289"/>
        </pc:sldMkLst>
      </pc:sldChg>
      <pc:sldChg chg="modSp del">
        <pc:chgData name="Mohamed Samy" userId="9d50265fd6eab8cc" providerId="LiveId" clId="{407809AC-FC0C-482B-9AA1-DBD115047091}" dt="2019-09-02T11:35:24.808" v="2682" actId="47"/>
        <pc:sldMkLst>
          <pc:docMk/>
          <pc:sldMk cId="3761573012" sldId="290"/>
        </pc:sldMkLst>
        <pc:spChg chg="mod">
          <ac:chgData name="Mohamed Samy" userId="9d50265fd6eab8cc" providerId="LiveId" clId="{407809AC-FC0C-482B-9AA1-DBD115047091}" dt="2019-09-02T11:34:28.112" v="2668"/>
          <ac:spMkLst>
            <pc:docMk/>
            <pc:sldMk cId="3761573012" sldId="290"/>
            <ac:spMk id="14" creationId="{00000000-0000-0000-0000-000000000000}"/>
          </ac:spMkLst>
        </pc:spChg>
      </pc:sldChg>
      <pc:sldChg chg="modSp">
        <pc:chgData name="Mohamed Samy" userId="9d50265fd6eab8cc" providerId="LiveId" clId="{407809AC-FC0C-482B-9AA1-DBD115047091}" dt="2019-09-22T00:40:41.694" v="3314"/>
        <pc:sldMkLst>
          <pc:docMk/>
          <pc:sldMk cId="2412777031" sldId="291"/>
        </pc:sldMkLst>
        <pc:spChg chg="mod">
          <ac:chgData name="Mohamed Samy" userId="9d50265fd6eab8cc" providerId="LiveId" clId="{407809AC-FC0C-482B-9AA1-DBD115047091}" dt="2019-09-22T00:40:41.694" v="3314"/>
          <ac:spMkLst>
            <pc:docMk/>
            <pc:sldMk cId="2412777031" sldId="291"/>
            <ac:spMk id="8" creationId="{36B59446-7D9B-4B09-973D-495730620D6C}"/>
          </ac:spMkLst>
        </pc:spChg>
      </pc:sldChg>
      <pc:sldChg chg="addSp delSp modSp">
        <pc:chgData name="Mohamed Samy" userId="9d50265fd6eab8cc" providerId="LiveId" clId="{407809AC-FC0C-482B-9AA1-DBD115047091}" dt="2019-09-22T00:53:23.563" v="3413" actId="1076"/>
        <pc:sldMkLst>
          <pc:docMk/>
          <pc:sldMk cId="265109467" sldId="292"/>
        </pc:sldMkLst>
        <pc:spChg chg="add del mod">
          <ac:chgData name="Mohamed Samy" userId="9d50265fd6eab8cc" providerId="LiveId" clId="{407809AC-FC0C-482B-9AA1-DBD115047091}" dt="2019-09-02T16:04:31.331" v="2737" actId="478"/>
          <ac:spMkLst>
            <pc:docMk/>
            <pc:sldMk cId="265109467" sldId="292"/>
            <ac:spMk id="4" creationId="{08B9FC55-4117-4D0B-B1EA-DBFAB94899E3}"/>
          </ac:spMkLst>
        </pc:spChg>
        <pc:spChg chg="add del">
          <ac:chgData name="Mohamed Samy" userId="9d50265fd6eab8cc" providerId="LiveId" clId="{407809AC-FC0C-482B-9AA1-DBD115047091}" dt="2019-09-02T16:06:34.663" v="2745" actId="478"/>
          <ac:spMkLst>
            <pc:docMk/>
            <pc:sldMk cId="265109467" sldId="292"/>
            <ac:spMk id="7" creationId="{A54D8370-99A8-4F07-9C72-6C9F5AC8306E}"/>
          </ac:spMkLst>
        </pc:spChg>
        <pc:spChg chg="mod">
          <ac:chgData name="Mohamed Samy" userId="9d50265fd6eab8cc" providerId="LiveId" clId="{407809AC-FC0C-482B-9AA1-DBD115047091}" dt="2019-09-22T00:53:15.281" v="3411" actId="1038"/>
          <ac:spMkLst>
            <pc:docMk/>
            <pc:sldMk cId="265109467" sldId="292"/>
            <ac:spMk id="8" creationId="{36B59446-7D9B-4B09-973D-495730620D6C}"/>
          </ac:spMkLst>
        </pc:spChg>
        <pc:spChg chg="add del">
          <ac:chgData name="Mohamed Samy" userId="9d50265fd6eab8cc" providerId="LiveId" clId="{407809AC-FC0C-482B-9AA1-DBD115047091}" dt="2019-09-02T16:08:47.723" v="2756" actId="478"/>
          <ac:spMkLst>
            <pc:docMk/>
            <pc:sldMk cId="265109467" sldId="292"/>
            <ac:spMk id="11" creationId="{FBAF0CFE-B29C-4B44-84F7-0EC0E1653D39}"/>
          </ac:spMkLst>
        </pc:spChg>
        <pc:picChg chg="add mod">
          <ac:chgData name="Mohamed Samy" userId="9d50265fd6eab8cc" providerId="LiveId" clId="{407809AC-FC0C-482B-9AA1-DBD115047091}" dt="2019-09-22T00:53:23.563" v="3413" actId="1076"/>
          <ac:picMkLst>
            <pc:docMk/>
            <pc:sldMk cId="265109467" sldId="292"/>
            <ac:picMk id="3" creationId="{1A7CFFA9-C6DD-4D49-8359-EE090C85873A}"/>
          </ac:picMkLst>
        </pc:picChg>
        <pc:picChg chg="del">
          <ac:chgData name="Mohamed Samy" userId="9d50265fd6eab8cc" providerId="LiveId" clId="{407809AC-FC0C-482B-9AA1-DBD115047091}" dt="2019-09-02T11:40:10.764" v="2710" actId="478"/>
          <ac:picMkLst>
            <pc:docMk/>
            <pc:sldMk cId="265109467" sldId="292"/>
            <ac:picMk id="4" creationId="{B83CFCB4-9D1E-47CC-8191-7AD8884789AC}"/>
          </ac:picMkLst>
        </pc:picChg>
        <pc:picChg chg="add mod">
          <ac:chgData name="Mohamed Samy" userId="9d50265fd6eab8cc" providerId="LiveId" clId="{407809AC-FC0C-482B-9AA1-DBD115047091}" dt="2019-09-22T00:53:23.563" v="3413" actId="1076"/>
          <ac:picMkLst>
            <pc:docMk/>
            <pc:sldMk cId="265109467" sldId="292"/>
            <ac:picMk id="10" creationId="{6D2C4E3D-9F6C-4308-9CF7-DB03B6904945}"/>
          </ac:picMkLst>
        </pc:picChg>
        <pc:picChg chg="add del mod">
          <ac:chgData name="Mohamed Samy" userId="9d50265fd6eab8cc" providerId="LiveId" clId="{407809AC-FC0C-482B-9AA1-DBD115047091}" dt="2019-09-22T00:53:19.345" v="3412" actId="478"/>
          <ac:picMkLst>
            <pc:docMk/>
            <pc:sldMk cId="265109467" sldId="292"/>
            <ac:picMk id="11" creationId="{E902CE36-EC9B-4EF8-A471-DDF40DE682F2}"/>
          </ac:picMkLst>
        </pc:picChg>
        <pc:picChg chg="add del mod">
          <ac:chgData name="Mohamed Samy" userId="9d50265fd6eab8cc" providerId="LiveId" clId="{407809AC-FC0C-482B-9AA1-DBD115047091}" dt="2019-09-22T00:53:19.345" v="3412" actId="478"/>
          <ac:picMkLst>
            <pc:docMk/>
            <pc:sldMk cId="265109467" sldId="292"/>
            <ac:picMk id="12" creationId="{0D8AE716-18C6-437B-9AD4-9D7B43FE5C15}"/>
          </ac:picMkLst>
        </pc:picChg>
        <pc:picChg chg="add del mod">
          <ac:chgData name="Mohamed Samy" userId="9d50265fd6eab8cc" providerId="LiveId" clId="{407809AC-FC0C-482B-9AA1-DBD115047091}" dt="2019-09-22T00:53:19.345" v="3412" actId="478"/>
          <ac:picMkLst>
            <pc:docMk/>
            <pc:sldMk cId="265109467" sldId="292"/>
            <ac:picMk id="1026" creationId="{19061B1B-B0E6-400E-B634-B892A875AF5A}"/>
          </ac:picMkLst>
        </pc:picChg>
        <pc:picChg chg="add del mod">
          <ac:chgData name="Mohamed Samy" userId="9d50265fd6eab8cc" providerId="LiveId" clId="{407809AC-FC0C-482B-9AA1-DBD115047091}" dt="2019-09-02T16:01:18.122" v="2727" actId="478"/>
          <ac:picMkLst>
            <pc:docMk/>
            <pc:sldMk cId="265109467" sldId="292"/>
            <ac:picMk id="1026" creationId="{30AFB3A0-ABE0-4825-8D44-5283C0DA3126}"/>
          </ac:picMkLst>
        </pc:picChg>
        <pc:picChg chg="add del mod">
          <ac:chgData name="Mohamed Samy" userId="9d50265fd6eab8cc" providerId="LiveId" clId="{407809AC-FC0C-482B-9AA1-DBD115047091}" dt="2019-09-02T16:01:01.176" v="2725" actId="478"/>
          <ac:picMkLst>
            <pc:docMk/>
            <pc:sldMk cId="265109467" sldId="292"/>
            <ac:picMk id="1028" creationId="{B5149784-F236-4BE7-8B8F-AC9512A19BD8}"/>
          </ac:picMkLst>
        </pc:picChg>
        <pc:picChg chg="add del mod">
          <ac:chgData name="Mohamed Samy" userId="9d50265fd6eab8cc" providerId="LiveId" clId="{407809AC-FC0C-482B-9AA1-DBD115047091}" dt="2019-09-22T00:53:19.345" v="3412" actId="478"/>
          <ac:picMkLst>
            <pc:docMk/>
            <pc:sldMk cId="265109467" sldId="292"/>
            <ac:picMk id="1028" creationId="{E5236E6F-A847-4345-8D57-1A472C97FFBE}"/>
          </ac:picMkLst>
        </pc:picChg>
        <pc:picChg chg="add del">
          <ac:chgData name="Mohamed Samy" userId="9d50265fd6eab8cc" providerId="LiveId" clId="{407809AC-FC0C-482B-9AA1-DBD115047091}" dt="2019-09-02T16:02:37.852" v="2729"/>
          <ac:picMkLst>
            <pc:docMk/>
            <pc:sldMk cId="265109467" sldId="292"/>
            <ac:picMk id="1030" creationId="{85013F09-6ECA-4C9D-8403-956533E85AFB}"/>
          </ac:picMkLst>
        </pc:picChg>
        <pc:picChg chg="add del mod">
          <ac:chgData name="Mohamed Samy" userId="9d50265fd6eab8cc" providerId="LiveId" clId="{407809AC-FC0C-482B-9AA1-DBD115047091}" dt="2019-09-22T00:53:19.345" v="3412" actId="478"/>
          <ac:picMkLst>
            <pc:docMk/>
            <pc:sldMk cId="265109467" sldId="292"/>
            <ac:picMk id="1030" creationId="{FF157912-6B90-4378-939C-CDCA1CB9764E}"/>
          </ac:picMkLst>
        </pc:picChg>
        <pc:picChg chg="add mod">
          <ac:chgData name="Mohamed Samy" userId="9d50265fd6eab8cc" providerId="LiveId" clId="{407809AC-FC0C-482B-9AA1-DBD115047091}" dt="2019-09-22T00:53:23.563" v="3413" actId="1076"/>
          <ac:picMkLst>
            <pc:docMk/>
            <pc:sldMk cId="265109467" sldId="292"/>
            <ac:picMk id="1034" creationId="{888D858D-5DFF-48E5-962B-4273ACD793D4}"/>
          </ac:picMkLst>
        </pc:picChg>
        <pc:picChg chg="add mod">
          <ac:chgData name="Mohamed Samy" userId="9d50265fd6eab8cc" providerId="LiveId" clId="{407809AC-FC0C-482B-9AA1-DBD115047091}" dt="2019-09-22T00:53:23.563" v="3413" actId="1076"/>
          <ac:picMkLst>
            <pc:docMk/>
            <pc:sldMk cId="265109467" sldId="292"/>
            <ac:picMk id="1038" creationId="{FA8010FE-1E7F-4D75-AC82-4069648B2F83}"/>
          </ac:picMkLst>
        </pc:picChg>
      </pc:sldChg>
      <pc:sldChg chg="modSp">
        <pc:chgData name="Mohamed Samy" userId="9d50265fd6eab8cc" providerId="LiveId" clId="{407809AC-FC0C-482B-9AA1-DBD115047091}" dt="2019-09-22T00:40:41.694" v="3314"/>
        <pc:sldMkLst>
          <pc:docMk/>
          <pc:sldMk cId="2084053934" sldId="293"/>
        </pc:sldMkLst>
        <pc:spChg chg="mod">
          <ac:chgData name="Mohamed Samy" userId="9d50265fd6eab8cc" providerId="LiveId" clId="{407809AC-FC0C-482B-9AA1-DBD115047091}" dt="2019-09-22T00:40:41.694" v="3314"/>
          <ac:spMkLst>
            <pc:docMk/>
            <pc:sldMk cId="2084053934" sldId="293"/>
            <ac:spMk id="8" creationId="{36B59446-7D9B-4B09-973D-495730620D6C}"/>
          </ac:spMkLst>
        </pc:spChg>
      </pc:sldChg>
      <pc:sldChg chg="modSp">
        <pc:chgData name="Mohamed Samy" userId="9d50265fd6eab8cc" providerId="LiveId" clId="{407809AC-FC0C-482B-9AA1-DBD115047091}" dt="2019-09-22T00:40:41.694" v="3314"/>
        <pc:sldMkLst>
          <pc:docMk/>
          <pc:sldMk cId="4007994711" sldId="294"/>
        </pc:sldMkLst>
        <pc:spChg chg="mod">
          <ac:chgData name="Mohamed Samy" userId="9d50265fd6eab8cc" providerId="LiveId" clId="{407809AC-FC0C-482B-9AA1-DBD115047091}" dt="2019-09-22T00:40:41.694" v="3314"/>
          <ac:spMkLst>
            <pc:docMk/>
            <pc:sldMk cId="4007994711" sldId="294"/>
            <ac:spMk id="14" creationId="{23DB3259-585F-4FDB-A435-8FA665C9377D}"/>
          </ac:spMkLst>
        </pc:spChg>
      </pc:sldChg>
      <pc:sldChg chg="modSp">
        <pc:chgData name="Mohamed Samy" userId="9d50265fd6eab8cc" providerId="LiveId" clId="{407809AC-FC0C-482B-9AA1-DBD115047091}" dt="2019-09-22T00:40:41.694" v="3314"/>
        <pc:sldMkLst>
          <pc:docMk/>
          <pc:sldMk cId="3499767270" sldId="295"/>
        </pc:sldMkLst>
        <pc:spChg chg="mod">
          <ac:chgData name="Mohamed Samy" userId="9d50265fd6eab8cc" providerId="LiveId" clId="{407809AC-FC0C-482B-9AA1-DBD115047091}" dt="2019-09-22T00:40:41.694" v="3314"/>
          <ac:spMkLst>
            <pc:docMk/>
            <pc:sldMk cId="3499767270" sldId="295"/>
            <ac:spMk id="14" creationId="{23DB3259-585F-4FDB-A435-8FA665C9377D}"/>
          </ac:spMkLst>
        </pc:spChg>
      </pc:sldChg>
      <pc:sldChg chg="modSp">
        <pc:chgData name="Mohamed Samy" userId="9d50265fd6eab8cc" providerId="LiveId" clId="{407809AC-FC0C-482B-9AA1-DBD115047091}" dt="2019-09-22T00:40:41.694" v="3314"/>
        <pc:sldMkLst>
          <pc:docMk/>
          <pc:sldMk cId="1999415635" sldId="296"/>
        </pc:sldMkLst>
        <pc:spChg chg="mod">
          <ac:chgData name="Mohamed Samy" userId="9d50265fd6eab8cc" providerId="LiveId" clId="{407809AC-FC0C-482B-9AA1-DBD115047091}" dt="2019-09-22T00:40:41.694" v="3314"/>
          <ac:spMkLst>
            <pc:docMk/>
            <pc:sldMk cId="1999415635" sldId="296"/>
            <ac:spMk id="7" creationId="{2D54517E-8D8E-4E43-B3BA-DF750D0FF8AD}"/>
          </ac:spMkLst>
        </pc:spChg>
        <pc:spChg chg="mod">
          <ac:chgData name="Mohamed Samy" userId="9d50265fd6eab8cc" providerId="LiveId" clId="{407809AC-FC0C-482B-9AA1-DBD115047091}" dt="2019-08-13T02:11:58.349" v="564" actId="1076"/>
          <ac:spMkLst>
            <pc:docMk/>
            <pc:sldMk cId="1999415635" sldId="296"/>
            <ac:spMk id="8" creationId="{07CA0DE2-D29C-4D46-BE38-B90F94B40FE5}"/>
          </ac:spMkLst>
        </pc:spChg>
      </pc:sldChg>
      <pc:sldChg chg="del">
        <pc:chgData name="Mohamed Samy" userId="9d50265fd6eab8cc" providerId="LiveId" clId="{407809AC-FC0C-482B-9AA1-DBD115047091}" dt="2019-08-30T15:48:46.883" v="1552" actId="47"/>
        <pc:sldMkLst>
          <pc:docMk/>
          <pc:sldMk cId="981770436" sldId="297"/>
        </pc:sldMkLst>
      </pc:sldChg>
      <pc:sldChg chg="addSp modSp del">
        <pc:chgData name="Mohamed Samy" userId="9d50265fd6eab8cc" providerId="LiveId" clId="{407809AC-FC0C-482B-9AA1-DBD115047091}" dt="2019-09-16T21:26:29.217" v="3237" actId="47"/>
        <pc:sldMkLst>
          <pc:docMk/>
          <pc:sldMk cId="579505348" sldId="298"/>
        </pc:sldMkLst>
        <pc:spChg chg="add mod">
          <ac:chgData name="Mohamed Samy" userId="9d50265fd6eab8cc" providerId="LiveId" clId="{407809AC-FC0C-482B-9AA1-DBD115047091}" dt="2019-09-16T21:25:36.227" v="3231" actId="20577"/>
          <ac:spMkLst>
            <pc:docMk/>
            <pc:sldMk cId="579505348" sldId="298"/>
            <ac:spMk id="2" creationId="{6D0505DC-42F1-4D2E-B3B3-DD5A142D2F22}"/>
          </ac:spMkLst>
        </pc:spChg>
        <pc:spChg chg="add">
          <ac:chgData name="Mohamed Samy" userId="9d50265fd6eab8cc" providerId="LiveId" clId="{407809AC-FC0C-482B-9AA1-DBD115047091}" dt="2019-09-16T21:25:31.814" v="3226"/>
          <ac:spMkLst>
            <pc:docMk/>
            <pc:sldMk cId="579505348" sldId="298"/>
            <ac:spMk id="3" creationId="{80B2D96D-5793-41A3-A051-3490B3E2A9BE}"/>
          </ac:spMkLst>
        </pc:spChg>
        <pc:spChg chg="add mod">
          <ac:chgData name="Mohamed Samy" userId="9d50265fd6eab8cc" providerId="LiveId" clId="{407809AC-FC0C-482B-9AA1-DBD115047091}" dt="2019-09-16T21:25:39.162" v="3234" actId="20577"/>
          <ac:spMkLst>
            <pc:docMk/>
            <pc:sldMk cId="579505348" sldId="298"/>
            <ac:spMk id="4" creationId="{FBBE8150-00CB-4DBB-9E0A-E6A1061B5445}"/>
          </ac:spMkLst>
        </pc:spChg>
        <pc:spChg chg="add">
          <ac:chgData name="Mohamed Samy" userId="9d50265fd6eab8cc" providerId="LiveId" clId="{407809AC-FC0C-482B-9AA1-DBD115047091}" dt="2019-09-16T21:25:31.814" v="3226"/>
          <ac:spMkLst>
            <pc:docMk/>
            <pc:sldMk cId="579505348" sldId="298"/>
            <ac:spMk id="5" creationId="{E912D475-F7C5-4806-80DB-2090249B63E3}"/>
          </ac:spMkLst>
        </pc:spChg>
        <pc:spChg chg="add">
          <ac:chgData name="Mohamed Samy" userId="9d50265fd6eab8cc" providerId="LiveId" clId="{407809AC-FC0C-482B-9AA1-DBD115047091}" dt="2019-09-16T21:25:31.814" v="3226"/>
          <ac:spMkLst>
            <pc:docMk/>
            <pc:sldMk cId="579505348" sldId="298"/>
            <ac:spMk id="7" creationId="{04EB5430-3C69-4D2E-8031-9E0424499FEE}"/>
          </ac:spMkLst>
        </pc:spChg>
        <pc:spChg chg="add">
          <ac:chgData name="Mohamed Samy" userId="9d50265fd6eab8cc" providerId="LiveId" clId="{407809AC-FC0C-482B-9AA1-DBD115047091}" dt="2019-09-16T21:25:31.814" v="3226"/>
          <ac:spMkLst>
            <pc:docMk/>
            <pc:sldMk cId="579505348" sldId="298"/>
            <ac:spMk id="10" creationId="{B18A258B-D0F5-4256-9237-5EBF1BD9B9A5}"/>
          </ac:spMkLst>
        </pc:spChg>
        <pc:spChg chg="add">
          <ac:chgData name="Mohamed Samy" userId="9d50265fd6eab8cc" providerId="LiveId" clId="{407809AC-FC0C-482B-9AA1-DBD115047091}" dt="2019-09-16T21:25:31.814" v="3226"/>
          <ac:spMkLst>
            <pc:docMk/>
            <pc:sldMk cId="579505348" sldId="298"/>
            <ac:spMk id="11" creationId="{EAEE328E-0EAF-4102-8639-1C6F24A567E1}"/>
          </ac:spMkLst>
        </pc:spChg>
        <pc:picChg chg="add">
          <ac:chgData name="Mohamed Samy" userId="9d50265fd6eab8cc" providerId="LiveId" clId="{407809AC-FC0C-482B-9AA1-DBD115047091}" dt="2019-09-16T21:25:31.814" v="3226"/>
          <ac:picMkLst>
            <pc:docMk/>
            <pc:sldMk cId="579505348" sldId="298"/>
            <ac:picMk id="6" creationId="{ACDAB379-58E9-415E-A5F2-72A260779D27}"/>
          </ac:picMkLst>
        </pc:picChg>
        <pc:picChg chg="add">
          <ac:chgData name="Mohamed Samy" userId="9d50265fd6eab8cc" providerId="LiveId" clId="{407809AC-FC0C-482B-9AA1-DBD115047091}" dt="2019-09-16T21:25:31.814" v="3226"/>
          <ac:picMkLst>
            <pc:docMk/>
            <pc:sldMk cId="579505348" sldId="298"/>
            <ac:picMk id="8" creationId="{0A9C62D7-A94D-4642-9224-41F4D3CE1F2F}"/>
          </ac:picMkLst>
        </pc:picChg>
        <pc:picChg chg="add">
          <ac:chgData name="Mohamed Samy" userId="9d50265fd6eab8cc" providerId="LiveId" clId="{407809AC-FC0C-482B-9AA1-DBD115047091}" dt="2019-09-16T21:25:31.814" v="3226"/>
          <ac:picMkLst>
            <pc:docMk/>
            <pc:sldMk cId="579505348" sldId="298"/>
            <ac:picMk id="9" creationId="{6C24C140-66F4-414D-83D9-49599A924288}"/>
          </ac:picMkLst>
        </pc:picChg>
      </pc:sldChg>
      <pc:sldChg chg="addSp delSp modSp setBg">
        <pc:chgData name="Mohamed Samy" userId="9d50265fd6eab8cc" providerId="LiveId" clId="{407809AC-FC0C-482B-9AA1-DBD115047091}" dt="2019-09-22T00:40:41.694" v="3314"/>
        <pc:sldMkLst>
          <pc:docMk/>
          <pc:sldMk cId="1137222473" sldId="299"/>
        </pc:sldMkLst>
        <pc:spChg chg="mod">
          <ac:chgData name="Mohamed Samy" userId="9d50265fd6eab8cc" providerId="LiveId" clId="{407809AC-FC0C-482B-9AA1-DBD115047091}" dt="2019-08-30T17:48:09.065" v="2055" actId="1038"/>
          <ac:spMkLst>
            <pc:docMk/>
            <pc:sldMk cId="1137222473" sldId="299"/>
            <ac:spMk id="10" creationId="{E265FE32-32E5-40C9-8762-4CE5A09250D9}"/>
          </ac:spMkLst>
        </pc:spChg>
        <pc:spChg chg="mod">
          <ac:chgData name="Mohamed Samy" userId="9d50265fd6eab8cc" providerId="LiveId" clId="{407809AC-FC0C-482B-9AA1-DBD115047091}" dt="2019-09-22T00:40:41.694" v="3314"/>
          <ac:spMkLst>
            <pc:docMk/>
            <pc:sldMk cId="1137222473" sldId="299"/>
            <ac:spMk id="11" creationId="{B9BA77BA-C12A-40B1-A36B-C9710602D3DC}"/>
          </ac:spMkLst>
        </pc:spChg>
        <pc:picChg chg="add del">
          <ac:chgData name="Mohamed Samy" userId="9d50265fd6eab8cc" providerId="LiveId" clId="{407809AC-FC0C-482B-9AA1-DBD115047091}" dt="2019-08-30T16:00:48.784" v="1758" actId="478"/>
          <ac:picMkLst>
            <pc:docMk/>
            <pc:sldMk cId="1137222473" sldId="299"/>
            <ac:picMk id="9218" creationId="{424E2BB1-5635-43F1-8AC7-F2F7EE26EA89}"/>
          </ac:picMkLst>
        </pc:picChg>
      </pc:sldChg>
      <pc:sldChg chg="addSp delSp modSp add">
        <pc:chgData name="Mohamed Samy" userId="9d50265fd6eab8cc" providerId="LiveId" clId="{407809AC-FC0C-482B-9AA1-DBD115047091}" dt="2019-09-22T00:42:15.878" v="3354"/>
        <pc:sldMkLst>
          <pc:docMk/>
          <pc:sldMk cId="2919520303" sldId="300"/>
        </pc:sldMkLst>
        <pc:spChg chg="add mod">
          <ac:chgData name="Mohamed Samy" userId="9d50265fd6eab8cc" providerId="LiveId" clId="{407809AC-FC0C-482B-9AA1-DBD115047091}" dt="2019-08-30T13:58:22.577" v="707" actId="20577"/>
          <ac:spMkLst>
            <pc:docMk/>
            <pc:sldMk cId="2919520303" sldId="300"/>
            <ac:spMk id="2" creationId="{A3272465-6369-4F40-BC84-C1FD7D631088}"/>
          </ac:spMkLst>
        </pc:spChg>
        <pc:spChg chg="add">
          <ac:chgData name="Mohamed Samy" userId="9d50265fd6eab8cc" providerId="LiveId" clId="{407809AC-FC0C-482B-9AA1-DBD115047091}" dt="2019-09-22T00:42:15.878" v="3354"/>
          <ac:spMkLst>
            <pc:docMk/>
            <pc:sldMk cId="2919520303" sldId="300"/>
            <ac:spMk id="5" creationId="{C75951C0-E486-432D-B41B-027F650DD4E7}"/>
          </ac:spMkLst>
        </pc:spChg>
        <pc:spChg chg="add del mod">
          <ac:chgData name="Mohamed Samy" userId="9d50265fd6eab8cc" providerId="LiveId" clId="{407809AC-FC0C-482B-9AA1-DBD115047091}" dt="2019-08-30T13:58:04.478" v="705" actId="478"/>
          <ac:spMkLst>
            <pc:docMk/>
            <pc:sldMk cId="2919520303" sldId="300"/>
            <ac:spMk id="6" creationId="{AB20A0B4-AC83-4486-9EDE-1B4A8025AC9A}"/>
          </ac:spMkLst>
        </pc:spChg>
        <pc:spChg chg="add del">
          <ac:chgData name="Mohamed Samy" userId="9d50265fd6eab8cc" providerId="LiveId" clId="{407809AC-FC0C-482B-9AA1-DBD115047091}" dt="2019-08-30T13:58:06.459" v="706" actId="478"/>
          <ac:spMkLst>
            <pc:docMk/>
            <pc:sldMk cId="2919520303" sldId="300"/>
            <ac:spMk id="7" creationId="{E62A3081-4043-40E1-A389-DAA6B0C6591E}"/>
          </ac:spMkLst>
        </pc:spChg>
        <pc:spChg chg="del mod">
          <ac:chgData name="Mohamed Samy" userId="9d50265fd6eab8cc" providerId="LiveId" clId="{407809AC-FC0C-482B-9AA1-DBD115047091}" dt="2019-09-22T00:42:14.985" v="3353" actId="478"/>
          <ac:spMkLst>
            <pc:docMk/>
            <pc:sldMk cId="2919520303" sldId="300"/>
            <ac:spMk id="11" creationId="{B9BA77BA-C12A-40B1-A36B-C9710602D3DC}"/>
          </ac:spMkLst>
        </pc:spChg>
        <pc:grpChg chg="del mod">
          <ac:chgData name="Mohamed Samy" userId="9d50265fd6eab8cc" providerId="LiveId" clId="{407809AC-FC0C-482B-9AA1-DBD115047091}" dt="2019-08-11T02:30:02.718" v="36" actId="478"/>
          <ac:grpSpMkLst>
            <pc:docMk/>
            <pc:sldMk cId="2919520303" sldId="300"/>
            <ac:grpSpMk id="2" creationId="{9271EEB6-BE29-41F7-A9C0-431C84DA19F5}"/>
          </ac:grpSpMkLst>
        </pc:grpChg>
        <pc:picChg chg="add del mod">
          <ac:chgData name="Mohamed Samy" userId="9d50265fd6eab8cc" providerId="LiveId" clId="{407809AC-FC0C-482B-9AA1-DBD115047091}" dt="2019-08-11T02:30:14.886" v="39" actId="21"/>
          <ac:picMkLst>
            <pc:docMk/>
            <pc:sldMk cId="2919520303" sldId="300"/>
            <ac:picMk id="1026" creationId="{11FB37E5-7D9D-4ADE-A49D-567208D81774}"/>
          </ac:picMkLst>
        </pc:picChg>
        <pc:picChg chg="add del mod">
          <ac:chgData name="Mohamed Samy" userId="9d50265fd6eab8cc" providerId="LiveId" clId="{407809AC-FC0C-482B-9AA1-DBD115047091}" dt="2019-08-11T02:30:14.886" v="39" actId="21"/>
          <ac:picMkLst>
            <pc:docMk/>
            <pc:sldMk cId="2919520303" sldId="300"/>
            <ac:picMk id="1028" creationId="{4726A613-75F7-49A4-86D4-AA618DB944DA}"/>
          </ac:picMkLst>
        </pc:picChg>
        <pc:picChg chg="add del mod">
          <ac:chgData name="Mohamed Samy" userId="9d50265fd6eab8cc" providerId="LiveId" clId="{407809AC-FC0C-482B-9AA1-DBD115047091}" dt="2019-08-11T02:30:14.886" v="39" actId="21"/>
          <ac:picMkLst>
            <pc:docMk/>
            <pc:sldMk cId="2919520303" sldId="300"/>
            <ac:picMk id="1030" creationId="{AC396557-1657-4CA7-8AC2-870A965D9600}"/>
          </ac:picMkLst>
        </pc:picChg>
        <pc:picChg chg="add del mod">
          <ac:chgData name="Mohamed Samy" userId="9d50265fd6eab8cc" providerId="LiveId" clId="{407809AC-FC0C-482B-9AA1-DBD115047091}" dt="2019-08-11T02:30:14.886" v="39" actId="21"/>
          <ac:picMkLst>
            <pc:docMk/>
            <pc:sldMk cId="2919520303" sldId="300"/>
            <ac:picMk id="1032" creationId="{201AA1A1-C184-47FA-8579-BEA6DF6B1E23}"/>
          </ac:picMkLst>
        </pc:picChg>
        <pc:picChg chg="add del mod">
          <ac:chgData name="Mohamed Samy" userId="9d50265fd6eab8cc" providerId="LiveId" clId="{407809AC-FC0C-482B-9AA1-DBD115047091}" dt="2019-08-11T02:30:14.886" v="39" actId="21"/>
          <ac:picMkLst>
            <pc:docMk/>
            <pc:sldMk cId="2919520303" sldId="300"/>
            <ac:picMk id="1034" creationId="{2CD19491-C4B6-4830-92F6-AD58021E8F93}"/>
          </ac:picMkLst>
        </pc:picChg>
        <pc:picChg chg="add del">
          <ac:chgData name="Mohamed Samy" userId="9d50265fd6eab8cc" providerId="LiveId" clId="{407809AC-FC0C-482B-9AA1-DBD115047091}" dt="2019-08-30T13:54:09.665" v="644" actId="478"/>
          <ac:picMkLst>
            <pc:docMk/>
            <pc:sldMk cId="2919520303" sldId="300"/>
            <ac:picMk id="2050" creationId="{4CD15E9E-8704-4C12-B3A5-ED31B7E560DB}"/>
          </ac:picMkLst>
        </pc:picChg>
        <pc:picChg chg="add mod">
          <ac:chgData name="Mohamed Samy" userId="9d50265fd6eab8cc" providerId="LiveId" clId="{407809AC-FC0C-482B-9AA1-DBD115047091}" dt="2019-08-30T13:57:08.127" v="686" actId="1076"/>
          <ac:picMkLst>
            <pc:docMk/>
            <pc:sldMk cId="2919520303" sldId="300"/>
            <ac:picMk id="2052" creationId="{6DB5721C-03A3-4247-BE35-FA04AF7A16BD}"/>
          </ac:picMkLst>
        </pc:picChg>
      </pc:sldChg>
      <pc:sldChg chg="addSp delSp modSp add ord">
        <pc:chgData name="Mohamed Samy" userId="9d50265fd6eab8cc" providerId="LiveId" clId="{407809AC-FC0C-482B-9AA1-DBD115047091}" dt="2019-09-22T00:40:41.694" v="3314"/>
        <pc:sldMkLst>
          <pc:docMk/>
          <pc:sldMk cId="634068587" sldId="301"/>
        </pc:sldMkLst>
        <pc:spChg chg="mod">
          <ac:chgData name="Mohamed Samy" userId="9d50265fd6eab8cc" providerId="LiveId" clId="{407809AC-FC0C-482B-9AA1-DBD115047091}" dt="2019-08-11T02:30:37.166" v="59" actId="20577"/>
          <ac:spMkLst>
            <pc:docMk/>
            <pc:sldMk cId="634068587" sldId="301"/>
            <ac:spMk id="6" creationId="{97BC6549-DBA6-4732-BEAF-44D97FC12DCA}"/>
          </ac:spMkLst>
        </pc:spChg>
        <pc:spChg chg="mod">
          <ac:chgData name="Mohamed Samy" userId="9d50265fd6eab8cc" providerId="LiveId" clId="{407809AC-FC0C-482B-9AA1-DBD115047091}" dt="2019-09-22T00:40:41.694" v="3314"/>
          <ac:spMkLst>
            <pc:docMk/>
            <pc:sldMk cId="634068587" sldId="301"/>
            <ac:spMk id="8" creationId="{36B59446-7D9B-4B09-973D-495730620D6C}"/>
          </ac:spMkLst>
        </pc:spChg>
        <pc:picChg chg="add mod">
          <ac:chgData name="Mohamed Samy" userId="9d50265fd6eab8cc" providerId="LiveId" clId="{407809AC-FC0C-482B-9AA1-DBD115047091}" dt="2019-08-30T13:45:09.708" v="590" actId="1076"/>
          <ac:picMkLst>
            <pc:docMk/>
            <pc:sldMk cId="634068587" sldId="301"/>
            <ac:picMk id="3" creationId="{75DE383B-883C-42A2-BE6F-D170F516FEE0}"/>
          </ac:picMkLst>
        </pc:picChg>
        <pc:picChg chg="add mod">
          <ac:chgData name="Mohamed Samy" userId="9d50265fd6eab8cc" providerId="LiveId" clId="{407809AC-FC0C-482B-9AA1-DBD115047091}" dt="2019-08-11T02:58:50.399" v="162" actId="1076"/>
          <ac:picMkLst>
            <pc:docMk/>
            <pc:sldMk cId="634068587" sldId="301"/>
            <ac:picMk id="7" creationId="{A0517ED7-87DC-412E-8715-379F7CBED86D}"/>
          </ac:picMkLst>
        </pc:picChg>
        <pc:picChg chg="add mod">
          <ac:chgData name="Mohamed Samy" userId="9d50265fd6eab8cc" providerId="LiveId" clId="{407809AC-FC0C-482B-9AA1-DBD115047091}" dt="2019-08-11T02:58:50.399" v="162" actId="1076"/>
          <ac:picMkLst>
            <pc:docMk/>
            <pc:sldMk cId="634068587" sldId="301"/>
            <ac:picMk id="9" creationId="{B93A1533-2A93-471A-91FB-9643BD644B2E}"/>
          </ac:picMkLst>
        </pc:picChg>
        <pc:picChg chg="add mod">
          <ac:chgData name="Mohamed Samy" userId="9d50265fd6eab8cc" providerId="LiveId" clId="{407809AC-FC0C-482B-9AA1-DBD115047091}" dt="2019-08-11T02:42:44.408" v="106" actId="1076"/>
          <ac:picMkLst>
            <pc:docMk/>
            <pc:sldMk cId="634068587" sldId="301"/>
            <ac:picMk id="10" creationId="{783E8C1B-B409-4BA9-B4F8-79CEE39B8022}"/>
          </ac:picMkLst>
        </pc:picChg>
        <pc:picChg chg="add mod">
          <ac:chgData name="Mohamed Samy" userId="9d50265fd6eab8cc" providerId="LiveId" clId="{407809AC-FC0C-482B-9AA1-DBD115047091}" dt="2019-08-11T02:42:44.408" v="106" actId="1076"/>
          <ac:picMkLst>
            <pc:docMk/>
            <pc:sldMk cId="634068587" sldId="301"/>
            <ac:picMk id="11" creationId="{7912FDB8-550A-4231-BFF2-7B8ED946F2C3}"/>
          </ac:picMkLst>
        </pc:picChg>
        <pc:picChg chg="add mod">
          <ac:chgData name="Mohamed Samy" userId="9d50265fd6eab8cc" providerId="LiveId" clId="{407809AC-FC0C-482B-9AA1-DBD115047091}" dt="2019-08-11T02:43:39.395" v="110"/>
          <ac:picMkLst>
            <pc:docMk/>
            <pc:sldMk cId="634068587" sldId="301"/>
            <ac:picMk id="12" creationId="{74327AC1-F7B3-4845-90BC-D826B7E0B66E}"/>
          </ac:picMkLst>
        </pc:picChg>
        <pc:picChg chg="add del mod">
          <ac:chgData name="Mohamed Samy" userId="9d50265fd6eab8cc" providerId="LiveId" clId="{407809AC-FC0C-482B-9AA1-DBD115047091}" dt="2019-08-30T13:45:02.278" v="585" actId="478"/>
          <ac:picMkLst>
            <pc:docMk/>
            <pc:sldMk cId="634068587" sldId="301"/>
            <ac:picMk id="3074" creationId="{2FA1404F-6B8E-4993-A8F8-1AF048EDC9A5}"/>
          </ac:picMkLst>
        </pc:picChg>
      </pc:sldChg>
      <pc:sldChg chg="addSp delSp modSp add ord">
        <pc:chgData name="Mohamed Samy" userId="9d50265fd6eab8cc" providerId="LiveId" clId="{407809AC-FC0C-482B-9AA1-DBD115047091}" dt="2019-09-22T00:40:41.694" v="3314"/>
        <pc:sldMkLst>
          <pc:docMk/>
          <pc:sldMk cId="2846473080" sldId="302"/>
        </pc:sldMkLst>
        <pc:spChg chg="mod">
          <ac:chgData name="Mohamed Samy" userId="9d50265fd6eab8cc" providerId="LiveId" clId="{407809AC-FC0C-482B-9AA1-DBD115047091}" dt="2019-08-11T02:31:30.515" v="83" actId="20577"/>
          <ac:spMkLst>
            <pc:docMk/>
            <pc:sldMk cId="2846473080" sldId="302"/>
            <ac:spMk id="6" creationId="{97BC6549-DBA6-4732-BEAF-44D97FC12DCA}"/>
          </ac:spMkLst>
        </pc:spChg>
        <pc:spChg chg="mod">
          <ac:chgData name="Mohamed Samy" userId="9d50265fd6eab8cc" providerId="LiveId" clId="{407809AC-FC0C-482B-9AA1-DBD115047091}" dt="2019-09-22T00:40:41.694" v="3314"/>
          <ac:spMkLst>
            <pc:docMk/>
            <pc:sldMk cId="2846473080" sldId="302"/>
            <ac:spMk id="8" creationId="{36B59446-7D9B-4B09-973D-495730620D6C}"/>
          </ac:spMkLst>
        </pc:spChg>
        <pc:spChg chg="add mod">
          <ac:chgData name="Mohamed Samy" userId="9d50265fd6eab8cc" providerId="LiveId" clId="{407809AC-FC0C-482B-9AA1-DBD115047091}" dt="2019-08-30T13:50:58.923" v="642" actId="1036"/>
          <ac:spMkLst>
            <pc:docMk/>
            <pc:sldMk cId="2846473080" sldId="302"/>
            <ac:spMk id="13" creationId="{DB969363-11A3-487A-ABF3-72C5F41FD481}"/>
          </ac:spMkLst>
        </pc:spChg>
        <pc:picChg chg="add mod">
          <ac:chgData name="Mohamed Samy" userId="9d50265fd6eab8cc" providerId="LiveId" clId="{407809AC-FC0C-482B-9AA1-DBD115047091}" dt="2019-08-30T13:50:58.923" v="642" actId="1036"/>
          <ac:picMkLst>
            <pc:docMk/>
            <pc:sldMk cId="2846473080" sldId="302"/>
            <ac:picMk id="3" creationId="{980E39DB-0923-4F58-AA6C-1584856964DF}"/>
          </ac:picMkLst>
        </pc:picChg>
        <pc:picChg chg="del">
          <ac:chgData name="Mohamed Samy" userId="9d50265fd6eab8cc" providerId="LiveId" clId="{407809AC-FC0C-482B-9AA1-DBD115047091}" dt="2019-08-11T02:31:34.245" v="84" actId="478"/>
          <ac:picMkLst>
            <pc:docMk/>
            <pc:sldMk cId="2846473080" sldId="302"/>
            <ac:picMk id="7" creationId="{A0517ED7-87DC-412E-8715-379F7CBED86D}"/>
          </ac:picMkLst>
        </pc:picChg>
        <pc:picChg chg="del">
          <ac:chgData name="Mohamed Samy" userId="9d50265fd6eab8cc" providerId="LiveId" clId="{407809AC-FC0C-482B-9AA1-DBD115047091}" dt="2019-08-11T02:31:34.245" v="84" actId="478"/>
          <ac:picMkLst>
            <pc:docMk/>
            <pc:sldMk cId="2846473080" sldId="302"/>
            <ac:picMk id="9" creationId="{B93A1533-2A93-471A-91FB-9643BD644B2E}"/>
          </ac:picMkLst>
        </pc:picChg>
        <pc:picChg chg="del">
          <ac:chgData name="Mohamed Samy" userId="9d50265fd6eab8cc" providerId="LiveId" clId="{407809AC-FC0C-482B-9AA1-DBD115047091}" dt="2019-08-11T02:31:34.245" v="84" actId="478"/>
          <ac:picMkLst>
            <pc:docMk/>
            <pc:sldMk cId="2846473080" sldId="302"/>
            <ac:picMk id="10" creationId="{783E8C1B-B409-4BA9-B4F8-79CEE39B8022}"/>
          </ac:picMkLst>
        </pc:picChg>
        <pc:picChg chg="del">
          <ac:chgData name="Mohamed Samy" userId="9d50265fd6eab8cc" providerId="LiveId" clId="{407809AC-FC0C-482B-9AA1-DBD115047091}" dt="2019-08-11T02:31:34.245" v="84" actId="478"/>
          <ac:picMkLst>
            <pc:docMk/>
            <pc:sldMk cId="2846473080" sldId="302"/>
            <ac:picMk id="11" creationId="{7912FDB8-550A-4231-BFF2-7B8ED946F2C3}"/>
          </ac:picMkLst>
        </pc:picChg>
        <pc:picChg chg="del">
          <ac:chgData name="Mohamed Samy" userId="9d50265fd6eab8cc" providerId="LiveId" clId="{407809AC-FC0C-482B-9AA1-DBD115047091}" dt="2019-08-11T02:31:34.245" v="84" actId="478"/>
          <ac:picMkLst>
            <pc:docMk/>
            <pc:sldMk cId="2846473080" sldId="302"/>
            <ac:picMk id="12" creationId="{74327AC1-F7B3-4845-90BC-D826B7E0B66E}"/>
          </ac:picMkLst>
        </pc:picChg>
        <pc:picChg chg="add del mod ord">
          <ac:chgData name="Mohamed Samy" userId="9d50265fd6eab8cc" providerId="LiveId" clId="{407809AC-FC0C-482B-9AA1-DBD115047091}" dt="2019-08-11T02:54:50.514" v="142" actId="478"/>
          <ac:picMkLst>
            <pc:docMk/>
            <pc:sldMk cId="2846473080" sldId="302"/>
            <ac:picMk id="14" creationId="{29828664-211C-4AD0-9297-8AB03A6F73FA}"/>
          </ac:picMkLst>
        </pc:picChg>
        <pc:picChg chg="add mod ord">
          <ac:chgData name="Mohamed Samy" userId="9d50265fd6eab8cc" providerId="LiveId" clId="{407809AC-FC0C-482B-9AA1-DBD115047091}" dt="2019-08-30T13:50:58.923" v="642" actId="1036"/>
          <ac:picMkLst>
            <pc:docMk/>
            <pc:sldMk cId="2846473080" sldId="302"/>
            <ac:picMk id="16" creationId="{ECBF4362-8940-43EE-A726-FD49E2274AB5}"/>
          </ac:picMkLst>
        </pc:picChg>
        <pc:picChg chg="add mod">
          <ac:chgData name="Mohamed Samy" userId="9d50265fd6eab8cc" providerId="LiveId" clId="{407809AC-FC0C-482B-9AA1-DBD115047091}" dt="2019-08-30T13:50:58.923" v="642" actId="1036"/>
          <ac:picMkLst>
            <pc:docMk/>
            <pc:sldMk cId="2846473080" sldId="302"/>
            <ac:picMk id="2050" creationId="{2748A76F-6DCA-42F9-A829-B0D779B0B1E9}"/>
          </ac:picMkLst>
        </pc:picChg>
        <pc:picChg chg="add mod">
          <ac:chgData name="Mohamed Samy" userId="9d50265fd6eab8cc" providerId="LiveId" clId="{407809AC-FC0C-482B-9AA1-DBD115047091}" dt="2019-08-30T13:50:58.923" v="642" actId="1036"/>
          <ac:picMkLst>
            <pc:docMk/>
            <pc:sldMk cId="2846473080" sldId="302"/>
            <ac:picMk id="2052" creationId="{9BE75280-675E-48B8-BAFA-CB8F71D5B993}"/>
          </ac:picMkLst>
        </pc:picChg>
        <pc:picChg chg="add del">
          <ac:chgData name="Mohamed Samy" userId="9d50265fd6eab8cc" providerId="LiveId" clId="{407809AC-FC0C-482B-9AA1-DBD115047091}" dt="2019-08-11T02:37:54.804" v="98" actId="478"/>
          <ac:picMkLst>
            <pc:docMk/>
            <pc:sldMk cId="2846473080" sldId="302"/>
            <ac:picMk id="2054" creationId="{A89DDA57-EF19-4134-923F-FCF77FA8E72E}"/>
          </ac:picMkLst>
        </pc:picChg>
        <pc:picChg chg="add del">
          <ac:chgData name="Mohamed Samy" userId="9d50265fd6eab8cc" providerId="LiveId" clId="{407809AC-FC0C-482B-9AA1-DBD115047091}" dt="2019-08-11T02:50:56.969" v="112"/>
          <ac:picMkLst>
            <pc:docMk/>
            <pc:sldMk cId="2846473080" sldId="302"/>
            <ac:picMk id="2056" creationId="{937F95A9-76FA-4516-A170-210AEF20A775}"/>
          </ac:picMkLst>
        </pc:picChg>
        <pc:picChg chg="add del">
          <ac:chgData name="Mohamed Samy" userId="9d50265fd6eab8cc" providerId="LiveId" clId="{407809AC-FC0C-482B-9AA1-DBD115047091}" dt="2019-08-11T02:51:12.436" v="114"/>
          <ac:picMkLst>
            <pc:docMk/>
            <pc:sldMk cId="2846473080" sldId="302"/>
            <ac:picMk id="2058" creationId="{EA1422AF-659D-4402-873F-CAF63CD7BA76}"/>
          </ac:picMkLst>
        </pc:picChg>
        <pc:picChg chg="add del">
          <ac:chgData name="Mohamed Samy" userId="9d50265fd6eab8cc" providerId="LiveId" clId="{407809AC-FC0C-482B-9AA1-DBD115047091}" dt="2019-08-11T02:51:24.481" v="116"/>
          <ac:picMkLst>
            <pc:docMk/>
            <pc:sldMk cId="2846473080" sldId="302"/>
            <ac:picMk id="2060" creationId="{4D31D102-C8AE-4628-989A-D335FDEB5948}"/>
          </ac:picMkLst>
        </pc:picChg>
        <pc:picChg chg="add del">
          <ac:chgData name="Mohamed Samy" userId="9d50265fd6eab8cc" providerId="LiveId" clId="{407809AC-FC0C-482B-9AA1-DBD115047091}" dt="2019-08-11T02:52:20.305" v="118" actId="478"/>
          <ac:picMkLst>
            <pc:docMk/>
            <pc:sldMk cId="2846473080" sldId="302"/>
            <ac:picMk id="2062" creationId="{F464E833-033D-4238-90C6-31DA8B55352B}"/>
          </ac:picMkLst>
        </pc:picChg>
      </pc:sldChg>
      <pc:sldChg chg="addSp modSp add setBg">
        <pc:chgData name="Mohamed Samy" userId="9d50265fd6eab8cc" providerId="LiveId" clId="{407809AC-FC0C-482B-9AA1-DBD115047091}" dt="2019-09-22T00:40:41.694" v="3314"/>
        <pc:sldMkLst>
          <pc:docMk/>
          <pc:sldMk cId="1947631661" sldId="303"/>
        </pc:sldMkLst>
        <pc:spChg chg="add mod">
          <ac:chgData name="Mohamed Samy" userId="9d50265fd6eab8cc" providerId="LiveId" clId="{407809AC-FC0C-482B-9AA1-DBD115047091}" dt="2019-09-12T16:10:53.384" v="2778" actId="1076"/>
          <ac:spMkLst>
            <pc:docMk/>
            <pc:sldMk cId="1947631661" sldId="303"/>
            <ac:spMk id="3" creationId="{CDC1B938-CF08-42B6-B2AD-C9060AEF972B}"/>
          </ac:spMkLst>
        </pc:spChg>
        <pc:spChg chg="mod">
          <ac:chgData name="Mohamed Samy" userId="9d50265fd6eab8cc" providerId="LiveId" clId="{407809AC-FC0C-482B-9AA1-DBD115047091}" dt="2019-08-30T17:49:57.995" v="2082"/>
          <ac:spMkLst>
            <pc:docMk/>
            <pc:sldMk cId="1947631661" sldId="303"/>
            <ac:spMk id="6" creationId="{6DEF27FC-4270-471E-B020-F0C351017C91}"/>
          </ac:spMkLst>
        </pc:spChg>
        <pc:spChg chg="mod">
          <ac:chgData name="Mohamed Samy" userId="9d50265fd6eab8cc" providerId="LiveId" clId="{407809AC-FC0C-482B-9AA1-DBD115047091}" dt="2019-08-30T17:50:04.280" v="2083" actId="1037"/>
          <ac:spMkLst>
            <pc:docMk/>
            <pc:sldMk cId="1947631661" sldId="303"/>
            <ac:spMk id="10" creationId="{E265FE32-32E5-40C9-8762-4CE5A09250D9}"/>
          </ac:spMkLst>
        </pc:spChg>
        <pc:spChg chg="mod">
          <ac:chgData name="Mohamed Samy" userId="9d50265fd6eab8cc" providerId="LiveId" clId="{407809AC-FC0C-482B-9AA1-DBD115047091}" dt="2019-09-22T00:40:41.694" v="3314"/>
          <ac:spMkLst>
            <pc:docMk/>
            <pc:sldMk cId="1947631661" sldId="303"/>
            <ac:spMk id="11" creationId="{B9BA77BA-C12A-40B1-A36B-C9710602D3DC}"/>
          </ac:spMkLst>
        </pc:spChg>
        <pc:grpChg chg="mod">
          <ac:chgData name="Mohamed Samy" userId="9d50265fd6eab8cc" providerId="LiveId" clId="{407809AC-FC0C-482B-9AA1-DBD115047091}" dt="2019-08-30T17:49:24.898" v="2075" actId="1035"/>
          <ac:grpSpMkLst>
            <pc:docMk/>
            <pc:sldMk cId="1947631661" sldId="303"/>
            <ac:grpSpMk id="2" creationId="{9271EEB6-BE29-41F7-A9C0-431C84DA19F5}"/>
          </ac:grpSpMkLst>
        </pc:grpChg>
        <pc:picChg chg="mod">
          <ac:chgData name="Mohamed Samy" userId="9d50265fd6eab8cc" providerId="LiveId" clId="{407809AC-FC0C-482B-9AA1-DBD115047091}" dt="2019-08-30T17:49:24.898" v="2075" actId="1035"/>
          <ac:picMkLst>
            <pc:docMk/>
            <pc:sldMk cId="1947631661" sldId="303"/>
            <ac:picMk id="5122" creationId="{75B47F67-ECBA-4499-A9E2-EF483B6FD863}"/>
          </ac:picMkLst>
        </pc:picChg>
      </pc:sldChg>
      <pc:sldChg chg="modSp add del">
        <pc:chgData name="Mohamed Samy" userId="9d50265fd6eab8cc" providerId="LiveId" clId="{407809AC-FC0C-482B-9AA1-DBD115047091}" dt="2019-08-13T02:15:02.930" v="578" actId="47"/>
        <pc:sldMkLst>
          <pc:docMk/>
          <pc:sldMk cId="4281931088" sldId="303"/>
        </pc:sldMkLst>
        <pc:spChg chg="mod">
          <ac:chgData name="Mohamed Samy" userId="9d50265fd6eab8cc" providerId="LiveId" clId="{407809AC-FC0C-482B-9AA1-DBD115047091}" dt="2019-08-13T02:13:51.838" v="573" actId="13926"/>
          <ac:spMkLst>
            <pc:docMk/>
            <pc:sldMk cId="4281931088" sldId="303"/>
            <ac:spMk id="2" creationId="{F1CF1520-BACE-4CB6-87C5-FAE643E58224}"/>
          </ac:spMkLst>
        </pc:spChg>
      </pc:sldChg>
      <pc:sldChg chg="addSp delSp modSp add ord">
        <pc:chgData name="Mohamed Samy" userId="9d50265fd6eab8cc" providerId="LiveId" clId="{407809AC-FC0C-482B-9AA1-DBD115047091}" dt="2019-09-22T00:40:41.694" v="3314"/>
        <pc:sldMkLst>
          <pc:docMk/>
          <pc:sldMk cId="2079826942" sldId="304"/>
        </pc:sldMkLst>
        <pc:spChg chg="mod">
          <ac:chgData name="Mohamed Samy" userId="9d50265fd6eab8cc" providerId="LiveId" clId="{407809AC-FC0C-482B-9AA1-DBD115047091}" dt="2019-08-30T13:46:35.466" v="613" actId="20577"/>
          <ac:spMkLst>
            <pc:docMk/>
            <pc:sldMk cId="2079826942" sldId="304"/>
            <ac:spMk id="6" creationId="{97BC6549-DBA6-4732-BEAF-44D97FC12DCA}"/>
          </ac:spMkLst>
        </pc:spChg>
        <pc:spChg chg="mod">
          <ac:chgData name="Mohamed Samy" userId="9d50265fd6eab8cc" providerId="LiveId" clId="{407809AC-FC0C-482B-9AA1-DBD115047091}" dt="2019-09-22T00:40:41.694" v="3314"/>
          <ac:spMkLst>
            <pc:docMk/>
            <pc:sldMk cId="2079826942" sldId="304"/>
            <ac:spMk id="8" creationId="{36B59446-7D9B-4B09-973D-495730620D6C}"/>
          </ac:spMkLst>
        </pc:spChg>
        <pc:picChg chg="del">
          <ac:chgData name="Mohamed Samy" userId="9d50265fd6eab8cc" providerId="LiveId" clId="{407809AC-FC0C-482B-9AA1-DBD115047091}" dt="2019-08-30T13:46:39.422" v="615" actId="478"/>
          <ac:picMkLst>
            <pc:docMk/>
            <pc:sldMk cId="2079826942" sldId="304"/>
            <ac:picMk id="3" creationId="{75DE383B-883C-42A2-BE6F-D170F516FEE0}"/>
          </ac:picMkLst>
        </pc:picChg>
        <pc:picChg chg="del">
          <ac:chgData name="Mohamed Samy" userId="9d50265fd6eab8cc" providerId="LiveId" clId="{407809AC-FC0C-482B-9AA1-DBD115047091}" dt="2019-08-30T13:46:38.848" v="614" actId="478"/>
          <ac:picMkLst>
            <pc:docMk/>
            <pc:sldMk cId="2079826942" sldId="304"/>
            <ac:picMk id="7" creationId="{A0517ED7-87DC-412E-8715-379F7CBED86D}"/>
          </ac:picMkLst>
        </pc:picChg>
        <pc:picChg chg="del">
          <ac:chgData name="Mohamed Samy" userId="9d50265fd6eab8cc" providerId="LiveId" clId="{407809AC-FC0C-482B-9AA1-DBD115047091}" dt="2019-08-30T13:46:38.848" v="614" actId="478"/>
          <ac:picMkLst>
            <pc:docMk/>
            <pc:sldMk cId="2079826942" sldId="304"/>
            <ac:picMk id="9" creationId="{B93A1533-2A93-471A-91FB-9643BD644B2E}"/>
          </ac:picMkLst>
        </pc:picChg>
        <pc:picChg chg="del">
          <ac:chgData name="Mohamed Samy" userId="9d50265fd6eab8cc" providerId="LiveId" clId="{407809AC-FC0C-482B-9AA1-DBD115047091}" dt="2019-08-30T13:46:38.848" v="614" actId="478"/>
          <ac:picMkLst>
            <pc:docMk/>
            <pc:sldMk cId="2079826942" sldId="304"/>
            <ac:picMk id="10" creationId="{783E8C1B-B409-4BA9-B4F8-79CEE39B8022}"/>
          </ac:picMkLst>
        </pc:picChg>
        <pc:picChg chg="del">
          <ac:chgData name="Mohamed Samy" userId="9d50265fd6eab8cc" providerId="LiveId" clId="{407809AC-FC0C-482B-9AA1-DBD115047091}" dt="2019-08-30T13:46:38.848" v="614" actId="478"/>
          <ac:picMkLst>
            <pc:docMk/>
            <pc:sldMk cId="2079826942" sldId="304"/>
            <ac:picMk id="11" creationId="{7912FDB8-550A-4231-BFF2-7B8ED946F2C3}"/>
          </ac:picMkLst>
        </pc:picChg>
        <pc:picChg chg="del">
          <ac:chgData name="Mohamed Samy" userId="9d50265fd6eab8cc" providerId="LiveId" clId="{407809AC-FC0C-482B-9AA1-DBD115047091}" dt="2019-08-30T13:46:38.848" v="614" actId="478"/>
          <ac:picMkLst>
            <pc:docMk/>
            <pc:sldMk cId="2079826942" sldId="304"/>
            <ac:picMk id="12" creationId="{74327AC1-F7B3-4845-90BC-D826B7E0B66E}"/>
          </ac:picMkLst>
        </pc:picChg>
        <pc:picChg chg="add del">
          <ac:chgData name="Mohamed Samy" userId="9d50265fd6eab8cc" providerId="LiveId" clId="{407809AC-FC0C-482B-9AA1-DBD115047091}" dt="2019-08-30T13:47:06.152" v="617" actId="478"/>
          <ac:picMkLst>
            <pc:docMk/>
            <pc:sldMk cId="2079826942" sldId="304"/>
            <ac:picMk id="1026" creationId="{855E913D-5DFA-4FB3-8F2E-C4F9562C89BA}"/>
          </ac:picMkLst>
        </pc:picChg>
        <pc:picChg chg="add mod">
          <ac:chgData name="Mohamed Samy" userId="9d50265fd6eab8cc" providerId="LiveId" clId="{407809AC-FC0C-482B-9AA1-DBD115047091}" dt="2019-08-30T13:49:35.416" v="630" actId="14861"/>
          <ac:picMkLst>
            <pc:docMk/>
            <pc:sldMk cId="2079826942" sldId="304"/>
            <ac:picMk id="1028" creationId="{3BE46C5D-C9D9-40E7-A233-DD36B52EA0FA}"/>
          </ac:picMkLst>
        </pc:picChg>
        <pc:picChg chg="add mod">
          <ac:chgData name="Mohamed Samy" userId="9d50265fd6eab8cc" providerId="LiveId" clId="{407809AC-FC0C-482B-9AA1-DBD115047091}" dt="2019-08-30T13:49:30.912" v="629" actId="14861"/>
          <ac:picMkLst>
            <pc:docMk/>
            <pc:sldMk cId="2079826942" sldId="304"/>
            <ac:picMk id="1030" creationId="{C271DF53-78B6-4759-86B8-3DFC4EC86F49}"/>
          </ac:picMkLst>
        </pc:picChg>
      </pc:sldChg>
      <pc:sldChg chg="addSp delSp modSp add ord setBg">
        <pc:chgData name="Mohamed Samy" userId="9d50265fd6eab8cc" providerId="LiveId" clId="{407809AC-FC0C-482B-9AA1-DBD115047091}" dt="2019-09-22T00:42:01.997" v="3352"/>
        <pc:sldMkLst>
          <pc:docMk/>
          <pc:sldMk cId="851032490" sldId="305"/>
        </pc:sldMkLst>
        <pc:spChg chg="mod">
          <ac:chgData name="Mohamed Samy" userId="9d50265fd6eab8cc" providerId="LiveId" clId="{407809AC-FC0C-482B-9AA1-DBD115047091}" dt="2019-08-30T14:07:41.884" v="777" actId="20577"/>
          <ac:spMkLst>
            <pc:docMk/>
            <pc:sldMk cId="851032490" sldId="305"/>
            <ac:spMk id="5" creationId="{8E1F604B-3784-4D6B-A0BF-C277E9E74A8B}"/>
          </ac:spMkLst>
        </pc:spChg>
        <pc:spChg chg="mod">
          <ac:chgData name="Mohamed Samy" userId="9d50265fd6eab8cc" providerId="LiveId" clId="{407809AC-FC0C-482B-9AA1-DBD115047091}" dt="2019-08-30T14:07:49.256" v="793" actId="20577"/>
          <ac:spMkLst>
            <pc:docMk/>
            <pc:sldMk cId="851032490" sldId="305"/>
            <ac:spMk id="6" creationId="{97BC6549-DBA6-4732-BEAF-44D97FC12DCA}"/>
          </ac:spMkLst>
        </pc:spChg>
        <pc:spChg chg="del mod">
          <ac:chgData name="Mohamed Samy" userId="9d50265fd6eab8cc" providerId="LiveId" clId="{407809AC-FC0C-482B-9AA1-DBD115047091}" dt="2019-09-22T00:42:01.701" v="3351" actId="478"/>
          <ac:spMkLst>
            <pc:docMk/>
            <pc:sldMk cId="851032490" sldId="305"/>
            <ac:spMk id="8" creationId="{36B59446-7D9B-4B09-973D-495730620D6C}"/>
          </ac:spMkLst>
        </pc:spChg>
        <pc:spChg chg="add">
          <ac:chgData name="Mohamed Samy" userId="9d50265fd6eab8cc" providerId="LiveId" clId="{407809AC-FC0C-482B-9AA1-DBD115047091}" dt="2019-09-22T00:42:01.997" v="3352"/>
          <ac:spMkLst>
            <pc:docMk/>
            <pc:sldMk cId="851032490" sldId="305"/>
            <ac:spMk id="11" creationId="{B9691370-9885-40F2-80E0-B5A8A8C72C68}"/>
          </ac:spMkLst>
        </pc:spChg>
        <pc:spChg chg="add del mod">
          <ac:chgData name="Mohamed Samy" userId="9d50265fd6eab8cc" providerId="LiveId" clId="{407809AC-FC0C-482B-9AA1-DBD115047091}" dt="2019-09-16T20:49:30.014" v="2854" actId="478"/>
          <ac:spMkLst>
            <pc:docMk/>
            <pc:sldMk cId="851032490" sldId="305"/>
            <ac:spMk id="11" creationId="{FC5A0EB6-FBC1-4506-BCB1-E42B6055375E}"/>
          </ac:spMkLst>
        </pc:spChg>
        <pc:spChg chg="add mod">
          <ac:chgData name="Mohamed Samy" userId="9d50265fd6eab8cc" providerId="LiveId" clId="{407809AC-FC0C-482B-9AA1-DBD115047091}" dt="2019-08-30T15:56:01.855" v="1744" actId="1076"/>
          <ac:spMkLst>
            <pc:docMk/>
            <pc:sldMk cId="851032490" sldId="305"/>
            <ac:spMk id="13" creationId="{6125BB7C-2A76-4D95-ABA4-BC48E2A49F86}"/>
          </ac:spMkLst>
        </pc:spChg>
        <pc:spChg chg="add mod">
          <ac:chgData name="Mohamed Samy" userId="9d50265fd6eab8cc" providerId="LiveId" clId="{407809AC-FC0C-482B-9AA1-DBD115047091}" dt="2019-08-30T15:55:45.609" v="1743" actId="207"/>
          <ac:spMkLst>
            <pc:docMk/>
            <pc:sldMk cId="851032490" sldId="305"/>
            <ac:spMk id="17" creationId="{DDFA523C-99AD-423D-B517-A94551D85804}"/>
          </ac:spMkLst>
        </pc:spChg>
        <pc:spChg chg="add del">
          <ac:chgData name="Mohamed Samy" userId="9d50265fd6eab8cc" providerId="LiveId" clId="{407809AC-FC0C-482B-9AA1-DBD115047091}" dt="2019-08-30T15:56:44.074" v="1753"/>
          <ac:spMkLst>
            <pc:docMk/>
            <pc:sldMk cId="851032490" sldId="305"/>
            <ac:spMk id="21" creationId="{DEC0D7F9-A9F0-485A-9D30-535EA5232AC6}"/>
          </ac:spMkLst>
        </pc:spChg>
        <pc:spChg chg="add del">
          <ac:chgData name="Mohamed Samy" userId="9d50265fd6eab8cc" providerId="LiveId" clId="{407809AC-FC0C-482B-9AA1-DBD115047091}" dt="2019-08-30T15:56:44.074" v="1753"/>
          <ac:spMkLst>
            <pc:docMk/>
            <pc:sldMk cId="851032490" sldId="305"/>
            <ac:spMk id="22" creationId="{E9DFDD7C-A146-4408-B428-14049EE23D3E}"/>
          </ac:spMkLst>
        </pc:spChg>
        <pc:grpChg chg="add del mod">
          <ac:chgData name="Mohamed Samy" userId="9d50265fd6eab8cc" providerId="LiveId" clId="{407809AC-FC0C-482B-9AA1-DBD115047091}" dt="2019-09-16T20:53:12.223" v="2880" actId="478"/>
          <ac:grpSpMkLst>
            <pc:docMk/>
            <pc:sldMk cId="851032490" sldId="305"/>
            <ac:grpSpMk id="16" creationId="{DFBCDFFE-B1C6-497B-B9A4-0FAAE6554E19}"/>
          </ac:grpSpMkLst>
        </pc:grpChg>
        <pc:picChg chg="del">
          <ac:chgData name="Mohamed Samy" userId="9d50265fd6eab8cc" providerId="LiveId" clId="{407809AC-FC0C-482B-9AA1-DBD115047091}" dt="2019-08-30T14:00:09.558" v="710" actId="478"/>
          <ac:picMkLst>
            <pc:docMk/>
            <pc:sldMk cId="851032490" sldId="305"/>
            <ac:picMk id="3" creationId="{75DE383B-883C-42A2-BE6F-D170F516FEE0}"/>
          </ac:picMkLst>
        </pc:picChg>
        <pc:picChg chg="add del mod">
          <ac:chgData name="Mohamed Samy" userId="9d50265fd6eab8cc" providerId="LiveId" clId="{407809AC-FC0C-482B-9AA1-DBD115047091}" dt="2019-09-16T20:53:11.826" v="2879"/>
          <ac:picMkLst>
            <pc:docMk/>
            <pc:sldMk cId="851032490" sldId="305"/>
            <ac:picMk id="3" creationId="{E3BA7422-8FD4-4AD9-BD12-B9A73E6BAB4F}"/>
          </ac:picMkLst>
        </pc:picChg>
        <pc:picChg chg="add mod">
          <ac:chgData name="Mohamed Samy" userId="9d50265fd6eab8cc" providerId="LiveId" clId="{407809AC-FC0C-482B-9AA1-DBD115047091}" dt="2019-08-30T15:55:14.262" v="1736" actId="170"/>
          <ac:picMkLst>
            <pc:docMk/>
            <pc:sldMk cId="851032490" sldId="305"/>
            <ac:picMk id="4" creationId="{0F32017F-0CE4-452E-B20C-A24BEDE9366F}"/>
          </ac:picMkLst>
        </pc:picChg>
        <pc:picChg chg="del">
          <ac:chgData name="Mohamed Samy" userId="9d50265fd6eab8cc" providerId="LiveId" clId="{407809AC-FC0C-482B-9AA1-DBD115047091}" dt="2019-08-30T14:00:09.558" v="710" actId="478"/>
          <ac:picMkLst>
            <pc:docMk/>
            <pc:sldMk cId="851032490" sldId="305"/>
            <ac:picMk id="7" creationId="{A0517ED7-87DC-412E-8715-379F7CBED86D}"/>
          </ac:picMkLst>
        </pc:picChg>
        <pc:picChg chg="add del mod">
          <ac:chgData name="Mohamed Samy" userId="9d50265fd6eab8cc" providerId="LiveId" clId="{407809AC-FC0C-482B-9AA1-DBD115047091}" dt="2019-09-16T20:53:23.091" v="2886" actId="478"/>
          <ac:picMkLst>
            <pc:docMk/>
            <pc:sldMk cId="851032490" sldId="305"/>
            <ac:picMk id="9" creationId="{72804798-A72E-45DD-915F-521D5FBCC785}"/>
          </ac:picMkLst>
        </pc:picChg>
        <pc:picChg chg="del">
          <ac:chgData name="Mohamed Samy" userId="9d50265fd6eab8cc" providerId="LiveId" clId="{407809AC-FC0C-482B-9AA1-DBD115047091}" dt="2019-08-30T14:00:09.558" v="710" actId="478"/>
          <ac:picMkLst>
            <pc:docMk/>
            <pc:sldMk cId="851032490" sldId="305"/>
            <ac:picMk id="9" creationId="{B93A1533-2A93-471A-91FB-9643BD644B2E}"/>
          </ac:picMkLst>
        </pc:picChg>
        <pc:picChg chg="del">
          <ac:chgData name="Mohamed Samy" userId="9d50265fd6eab8cc" providerId="LiveId" clId="{407809AC-FC0C-482B-9AA1-DBD115047091}" dt="2019-08-30T14:00:09.558" v="710" actId="478"/>
          <ac:picMkLst>
            <pc:docMk/>
            <pc:sldMk cId="851032490" sldId="305"/>
            <ac:picMk id="10" creationId="{783E8C1B-B409-4BA9-B4F8-79CEE39B8022}"/>
          </ac:picMkLst>
        </pc:picChg>
        <pc:picChg chg="del">
          <ac:chgData name="Mohamed Samy" userId="9d50265fd6eab8cc" providerId="LiveId" clId="{407809AC-FC0C-482B-9AA1-DBD115047091}" dt="2019-08-30T14:00:09.558" v="710" actId="478"/>
          <ac:picMkLst>
            <pc:docMk/>
            <pc:sldMk cId="851032490" sldId="305"/>
            <ac:picMk id="11" creationId="{7912FDB8-550A-4231-BFF2-7B8ED946F2C3}"/>
          </ac:picMkLst>
        </pc:picChg>
        <pc:picChg chg="del">
          <ac:chgData name="Mohamed Samy" userId="9d50265fd6eab8cc" providerId="LiveId" clId="{407809AC-FC0C-482B-9AA1-DBD115047091}" dt="2019-08-30T14:00:09.558" v="710" actId="478"/>
          <ac:picMkLst>
            <pc:docMk/>
            <pc:sldMk cId="851032490" sldId="305"/>
            <ac:picMk id="12" creationId="{74327AC1-F7B3-4845-90BC-D826B7E0B66E}"/>
          </ac:picMkLst>
        </pc:picChg>
        <pc:picChg chg="add del mod topLvl">
          <ac:chgData name="Mohamed Samy" userId="9d50265fd6eab8cc" providerId="LiveId" clId="{407809AC-FC0C-482B-9AA1-DBD115047091}" dt="2019-09-16T20:53:12.223" v="2880" actId="478"/>
          <ac:picMkLst>
            <pc:docMk/>
            <pc:sldMk cId="851032490" sldId="305"/>
            <ac:picMk id="15" creationId="{35707748-2D7F-4D11-9D8E-21A51967211B}"/>
          </ac:picMkLst>
        </pc:picChg>
        <pc:picChg chg="add del">
          <ac:chgData name="Mohamed Samy" userId="9d50265fd6eab8cc" providerId="LiveId" clId="{407809AC-FC0C-482B-9AA1-DBD115047091}" dt="2019-09-16T20:52:05.449" v="2861" actId="478"/>
          <ac:picMkLst>
            <pc:docMk/>
            <pc:sldMk cId="851032490" sldId="305"/>
            <ac:picMk id="2050" creationId="{D8CE53B7-67AE-404B-AA3C-76F00548CEB0}"/>
          </ac:picMkLst>
        </pc:picChg>
        <pc:picChg chg="add del">
          <ac:chgData name="Mohamed Samy" userId="9d50265fd6eab8cc" providerId="LiveId" clId="{407809AC-FC0C-482B-9AA1-DBD115047091}" dt="2019-08-30T14:03:26.057" v="723" actId="478"/>
          <ac:picMkLst>
            <pc:docMk/>
            <pc:sldMk cId="851032490" sldId="305"/>
            <ac:picMk id="3074" creationId="{D7F54877-1C6B-46AA-A426-93151ECBCE31}"/>
          </ac:picMkLst>
        </pc:picChg>
        <pc:picChg chg="add del">
          <ac:chgData name="Mohamed Samy" userId="9d50265fd6eab8cc" providerId="LiveId" clId="{407809AC-FC0C-482B-9AA1-DBD115047091}" dt="2019-08-30T14:04:43.455" v="725" actId="478"/>
          <ac:picMkLst>
            <pc:docMk/>
            <pc:sldMk cId="851032490" sldId="305"/>
            <ac:picMk id="3076" creationId="{8C065AAA-571C-4D9C-A26C-D836D6159C62}"/>
          </ac:picMkLst>
        </pc:picChg>
        <pc:picChg chg="add mod topLvl">
          <ac:chgData name="Mohamed Samy" userId="9d50265fd6eab8cc" providerId="LiveId" clId="{407809AC-FC0C-482B-9AA1-DBD115047091}" dt="2019-09-16T20:53:12.223" v="2880" actId="478"/>
          <ac:picMkLst>
            <pc:docMk/>
            <pc:sldMk cId="851032490" sldId="305"/>
            <ac:picMk id="3078" creationId="{C4859D53-5436-4E80-910D-25483C7A9629}"/>
          </ac:picMkLst>
        </pc:picChg>
      </pc:sldChg>
      <pc:sldChg chg="addSp delSp modSp add ord">
        <pc:chgData name="Mohamed Samy" userId="9d50265fd6eab8cc" providerId="LiveId" clId="{407809AC-FC0C-482B-9AA1-DBD115047091}" dt="2019-09-22T00:40:41.694" v="3314"/>
        <pc:sldMkLst>
          <pc:docMk/>
          <pc:sldMk cId="3916107561" sldId="306"/>
        </pc:sldMkLst>
        <pc:spChg chg="add del mod">
          <ac:chgData name="Mohamed Samy" userId="9d50265fd6eab8cc" providerId="LiveId" clId="{407809AC-FC0C-482B-9AA1-DBD115047091}" dt="2019-08-30T14:13:39.757" v="818" actId="478"/>
          <ac:spMkLst>
            <pc:docMk/>
            <pc:sldMk cId="3916107561" sldId="306"/>
            <ac:spMk id="2" creationId="{F3D1FE7F-555B-4AC8-87EC-7A266A95BE40}"/>
          </ac:spMkLst>
        </pc:spChg>
        <pc:spChg chg="add del mod">
          <ac:chgData name="Mohamed Samy" userId="9d50265fd6eab8cc" providerId="LiveId" clId="{407809AC-FC0C-482B-9AA1-DBD115047091}" dt="2019-08-30T14:17:53.247" v="832" actId="478"/>
          <ac:spMkLst>
            <pc:docMk/>
            <pc:sldMk cId="3916107561" sldId="306"/>
            <ac:spMk id="4" creationId="{8DF3A138-825E-420E-BAD2-588F1B1878A9}"/>
          </ac:spMkLst>
        </pc:spChg>
        <pc:spChg chg="mod">
          <ac:chgData name="Mohamed Samy" userId="9d50265fd6eab8cc" providerId="LiveId" clId="{407809AC-FC0C-482B-9AA1-DBD115047091}" dt="2019-08-30T14:27:23.739" v="888" actId="1076"/>
          <ac:spMkLst>
            <pc:docMk/>
            <pc:sldMk cId="3916107561" sldId="306"/>
            <ac:spMk id="5" creationId="{8E1F604B-3784-4D6B-A0BF-C277E9E74A8B}"/>
          </ac:spMkLst>
        </pc:spChg>
        <pc:spChg chg="mod">
          <ac:chgData name="Mohamed Samy" userId="9d50265fd6eab8cc" providerId="LiveId" clId="{407809AC-FC0C-482B-9AA1-DBD115047091}" dt="2019-08-30T14:23:06.541" v="862" actId="20577"/>
          <ac:spMkLst>
            <pc:docMk/>
            <pc:sldMk cId="3916107561" sldId="306"/>
            <ac:spMk id="6" creationId="{97BC6549-DBA6-4732-BEAF-44D97FC12DCA}"/>
          </ac:spMkLst>
        </pc:spChg>
        <pc:spChg chg="mod">
          <ac:chgData name="Mohamed Samy" userId="9d50265fd6eab8cc" providerId="LiveId" clId="{407809AC-FC0C-482B-9AA1-DBD115047091}" dt="2019-09-22T00:40:41.694" v="3314"/>
          <ac:spMkLst>
            <pc:docMk/>
            <pc:sldMk cId="3916107561" sldId="306"/>
            <ac:spMk id="8" creationId="{36B59446-7D9B-4B09-973D-495730620D6C}"/>
          </ac:spMkLst>
        </pc:spChg>
        <pc:spChg chg="add mod">
          <ac:chgData name="Mohamed Samy" userId="9d50265fd6eab8cc" providerId="LiveId" clId="{407809AC-FC0C-482B-9AA1-DBD115047091}" dt="2019-08-30T14:22:56.735" v="861" actId="1076"/>
          <ac:spMkLst>
            <pc:docMk/>
            <pc:sldMk cId="3916107561" sldId="306"/>
            <ac:spMk id="14" creationId="{95EC73DC-9384-4AD3-BC2D-82669F7BBDD1}"/>
          </ac:spMkLst>
        </pc:spChg>
        <pc:spChg chg="add mod">
          <ac:chgData name="Mohamed Samy" userId="9d50265fd6eab8cc" providerId="LiveId" clId="{407809AC-FC0C-482B-9AA1-DBD115047091}" dt="2019-08-30T14:25:22.394" v="886" actId="1076"/>
          <ac:spMkLst>
            <pc:docMk/>
            <pc:sldMk cId="3916107561" sldId="306"/>
            <ac:spMk id="16" creationId="{0D4563B8-AA7D-4162-878C-94BE1C0638A6}"/>
          </ac:spMkLst>
        </pc:spChg>
        <pc:spChg chg="add mod">
          <ac:chgData name="Mohamed Samy" userId="9d50265fd6eab8cc" providerId="LiveId" clId="{407809AC-FC0C-482B-9AA1-DBD115047091}" dt="2019-08-30T14:25:22.394" v="886" actId="1076"/>
          <ac:spMkLst>
            <pc:docMk/>
            <pc:sldMk cId="3916107561" sldId="306"/>
            <ac:spMk id="18" creationId="{AA25E73B-DB01-4083-8A4E-AD65D40F8095}"/>
          </ac:spMkLst>
        </pc:spChg>
        <pc:spChg chg="add mod">
          <ac:chgData name="Mohamed Samy" userId="9d50265fd6eab8cc" providerId="LiveId" clId="{407809AC-FC0C-482B-9AA1-DBD115047091}" dt="2019-08-30T14:25:22.394" v="886" actId="1076"/>
          <ac:spMkLst>
            <pc:docMk/>
            <pc:sldMk cId="3916107561" sldId="306"/>
            <ac:spMk id="20" creationId="{2C58CD53-EFDB-4F08-8A89-5F54BFEF1ACA}"/>
          </ac:spMkLst>
        </pc:spChg>
        <pc:spChg chg="add mod">
          <ac:chgData name="Mohamed Samy" userId="9d50265fd6eab8cc" providerId="LiveId" clId="{407809AC-FC0C-482B-9AA1-DBD115047091}" dt="2019-08-30T14:25:22.394" v="886" actId="1076"/>
          <ac:spMkLst>
            <pc:docMk/>
            <pc:sldMk cId="3916107561" sldId="306"/>
            <ac:spMk id="22" creationId="{1C25BA57-69AE-46BE-9BBA-3BC584690511}"/>
          </ac:spMkLst>
        </pc:spChg>
        <pc:spChg chg="add mod">
          <ac:chgData name="Mohamed Samy" userId="9d50265fd6eab8cc" providerId="LiveId" clId="{407809AC-FC0C-482B-9AA1-DBD115047091}" dt="2019-08-30T14:25:22.394" v="886" actId="1076"/>
          <ac:spMkLst>
            <pc:docMk/>
            <pc:sldMk cId="3916107561" sldId="306"/>
            <ac:spMk id="24" creationId="{D9125EB4-F89A-4D2C-BA68-7FF976BF0E3E}"/>
          </ac:spMkLst>
        </pc:spChg>
        <pc:picChg chg="del">
          <ac:chgData name="Mohamed Samy" userId="9d50265fd6eab8cc" providerId="LiveId" clId="{407809AC-FC0C-482B-9AA1-DBD115047091}" dt="2019-08-30T14:10:11.533" v="815" actId="478"/>
          <ac:picMkLst>
            <pc:docMk/>
            <pc:sldMk cId="3916107561" sldId="306"/>
            <ac:picMk id="3" creationId="{75DE383B-883C-42A2-BE6F-D170F516FEE0}"/>
          </ac:picMkLst>
        </pc:picChg>
        <pc:picChg chg="del">
          <ac:chgData name="Mohamed Samy" userId="9d50265fd6eab8cc" providerId="LiveId" clId="{407809AC-FC0C-482B-9AA1-DBD115047091}" dt="2019-08-30T14:10:11.533" v="815" actId="478"/>
          <ac:picMkLst>
            <pc:docMk/>
            <pc:sldMk cId="3916107561" sldId="306"/>
            <ac:picMk id="7" creationId="{A0517ED7-87DC-412E-8715-379F7CBED86D}"/>
          </ac:picMkLst>
        </pc:picChg>
        <pc:picChg chg="del">
          <ac:chgData name="Mohamed Samy" userId="9d50265fd6eab8cc" providerId="LiveId" clId="{407809AC-FC0C-482B-9AA1-DBD115047091}" dt="2019-08-30T14:10:11.533" v="815" actId="478"/>
          <ac:picMkLst>
            <pc:docMk/>
            <pc:sldMk cId="3916107561" sldId="306"/>
            <ac:picMk id="9" creationId="{B93A1533-2A93-471A-91FB-9643BD644B2E}"/>
          </ac:picMkLst>
        </pc:picChg>
        <pc:picChg chg="del">
          <ac:chgData name="Mohamed Samy" userId="9d50265fd6eab8cc" providerId="LiveId" clId="{407809AC-FC0C-482B-9AA1-DBD115047091}" dt="2019-08-30T14:10:11.533" v="815" actId="478"/>
          <ac:picMkLst>
            <pc:docMk/>
            <pc:sldMk cId="3916107561" sldId="306"/>
            <ac:picMk id="10" creationId="{783E8C1B-B409-4BA9-B4F8-79CEE39B8022}"/>
          </ac:picMkLst>
        </pc:picChg>
        <pc:picChg chg="del">
          <ac:chgData name="Mohamed Samy" userId="9d50265fd6eab8cc" providerId="LiveId" clId="{407809AC-FC0C-482B-9AA1-DBD115047091}" dt="2019-08-30T14:10:11.533" v="815" actId="478"/>
          <ac:picMkLst>
            <pc:docMk/>
            <pc:sldMk cId="3916107561" sldId="306"/>
            <ac:picMk id="11" creationId="{7912FDB8-550A-4231-BFF2-7B8ED946F2C3}"/>
          </ac:picMkLst>
        </pc:picChg>
        <pc:picChg chg="del">
          <ac:chgData name="Mohamed Samy" userId="9d50265fd6eab8cc" providerId="LiveId" clId="{407809AC-FC0C-482B-9AA1-DBD115047091}" dt="2019-08-30T14:10:11.533" v="815" actId="478"/>
          <ac:picMkLst>
            <pc:docMk/>
            <pc:sldMk cId="3916107561" sldId="306"/>
            <ac:picMk id="12" creationId="{74327AC1-F7B3-4845-90BC-D826B7E0B66E}"/>
          </ac:picMkLst>
        </pc:picChg>
        <pc:picChg chg="add">
          <ac:chgData name="Mohamed Samy" userId="9d50265fd6eab8cc" providerId="LiveId" clId="{407809AC-FC0C-482B-9AA1-DBD115047091}" dt="2019-08-30T14:10:16.987" v="816"/>
          <ac:picMkLst>
            <pc:docMk/>
            <pc:sldMk cId="3916107561" sldId="306"/>
            <ac:picMk id="13" creationId="{06C340E5-AF38-4C61-A483-AD7549714F87}"/>
          </ac:picMkLst>
        </pc:picChg>
        <pc:picChg chg="add mod">
          <ac:chgData name="Mohamed Samy" userId="9d50265fd6eab8cc" providerId="LiveId" clId="{407809AC-FC0C-482B-9AA1-DBD115047091}" dt="2019-09-16T20:24:19.354" v="2782"/>
          <ac:picMkLst>
            <pc:docMk/>
            <pc:sldMk cId="3916107561" sldId="306"/>
            <ac:picMk id="17" creationId="{6FFE19AC-C168-4239-9F7C-FFB8DB1803AA}"/>
          </ac:picMkLst>
        </pc:picChg>
        <pc:picChg chg="add del mod">
          <ac:chgData name="Mohamed Samy" userId="9d50265fd6eab8cc" providerId="LiveId" clId="{407809AC-FC0C-482B-9AA1-DBD115047091}" dt="2019-08-30T14:27:27.499" v="889" actId="478"/>
          <ac:picMkLst>
            <pc:docMk/>
            <pc:sldMk cId="3916107561" sldId="306"/>
            <ac:picMk id="17" creationId="{D9514005-B1A3-480C-8DA1-2BE666D3AB70}"/>
          </ac:picMkLst>
        </pc:picChg>
        <pc:picChg chg="add del mod">
          <ac:chgData name="Mohamed Samy" userId="9d50265fd6eab8cc" providerId="LiveId" clId="{407809AC-FC0C-482B-9AA1-DBD115047091}" dt="2019-08-30T14:27:27.499" v="889" actId="478"/>
          <ac:picMkLst>
            <pc:docMk/>
            <pc:sldMk cId="3916107561" sldId="306"/>
            <ac:picMk id="19" creationId="{CC674CD1-D10E-42B9-B6B5-ECD702B6275F}"/>
          </ac:picMkLst>
        </pc:picChg>
        <pc:picChg chg="add del mod">
          <ac:chgData name="Mohamed Samy" userId="9d50265fd6eab8cc" providerId="LiveId" clId="{407809AC-FC0C-482B-9AA1-DBD115047091}" dt="2019-08-30T14:27:27.499" v="889" actId="478"/>
          <ac:picMkLst>
            <pc:docMk/>
            <pc:sldMk cId="3916107561" sldId="306"/>
            <ac:picMk id="21" creationId="{499698F8-A10A-4142-98DC-D35FDEE7D929}"/>
          </ac:picMkLst>
        </pc:picChg>
        <pc:picChg chg="add del mod">
          <ac:chgData name="Mohamed Samy" userId="9d50265fd6eab8cc" providerId="LiveId" clId="{407809AC-FC0C-482B-9AA1-DBD115047091}" dt="2019-08-30T14:27:27.499" v="889" actId="478"/>
          <ac:picMkLst>
            <pc:docMk/>
            <pc:sldMk cId="3916107561" sldId="306"/>
            <ac:picMk id="23" creationId="{9FECBB5E-1A7D-4C36-ABD1-8FC16432A3A7}"/>
          </ac:picMkLst>
        </pc:picChg>
        <pc:picChg chg="add del mod">
          <ac:chgData name="Mohamed Samy" userId="9d50265fd6eab8cc" providerId="LiveId" clId="{407809AC-FC0C-482B-9AA1-DBD115047091}" dt="2019-08-30T14:27:27.499" v="889" actId="478"/>
          <ac:picMkLst>
            <pc:docMk/>
            <pc:sldMk cId="3916107561" sldId="306"/>
            <ac:picMk id="4098" creationId="{F5A400BC-8E78-47BC-8D22-187F4FB66863}"/>
          </ac:picMkLst>
        </pc:picChg>
        <pc:picChg chg="add del mod">
          <ac:chgData name="Mohamed Samy" userId="9d50265fd6eab8cc" providerId="LiveId" clId="{407809AC-FC0C-482B-9AA1-DBD115047091}" dt="2019-08-30T14:38:42.936" v="937" actId="478"/>
          <ac:picMkLst>
            <pc:docMk/>
            <pc:sldMk cId="3916107561" sldId="306"/>
            <ac:picMk id="4100" creationId="{4B9DD253-E0BB-4629-8D7B-F3E65A6D3734}"/>
          </ac:picMkLst>
        </pc:picChg>
        <pc:picChg chg="add del mod">
          <ac:chgData name="Mohamed Samy" userId="9d50265fd6eab8cc" providerId="LiveId" clId="{407809AC-FC0C-482B-9AA1-DBD115047091}" dt="2019-08-30T14:34:26.165" v="916" actId="478"/>
          <ac:picMkLst>
            <pc:docMk/>
            <pc:sldMk cId="3916107561" sldId="306"/>
            <ac:picMk id="4102" creationId="{B88B328B-5B5F-460B-99D4-EB244A05FC8C}"/>
          </ac:picMkLst>
        </pc:picChg>
        <pc:picChg chg="add del">
          <ac:chgData name="Mohamed Samy" userId="9d50265fd6eab8cc" providerId="LiveId" clId="{407809AC-FC0C-482B-9AA1-DBD115047091}" dt="2019-08-30T14:30:25.162" v="905" actId="478"/>
          <ac:picMkLst>
            <pc:docMk/>
            <pc:sldMk cId="3916107561" sldId="306"/>
            <ac:picMk id="4104" creationId="{8AC2328D-472D-4CBD-8A1B-DA2BAAD91103}"/>
          </ac:picMkLst>
        </pc:picChg>
        <pc:picChg chg="add mod">
          <ac:chgData name="Mohamed Samy" userId="9d50265fd6eab8cc" providerId="LiveId" clId="{407809AC-FC0C-482B-9AA1-DBD115047091}" dt="2019-08-30T14:31:23.376" v="911" actId="1076"/>
          <ac:picMkLst>
            <pc:docMk/>
            <pc:sldMk cId="3916107561" sldId="306"/>
            <ac:picMk id="4106" creationId="{E4C55BA0-2D99-4A84-8AF5-B1D2B175F92E}"/>
          </ac:picMkLst>
        </pc:picChg>
        <pc:picChg chg="add mod">
          <ac:chgData name="Mohamed Samy" userId="9d50265fd6eab8cc" providerId="LiveId" clId="{407809AC-FC0C-482B-9AA1-DBD115047091}" dt="2019-08-30T14:33:28.927" v="915" actId="1076"/>
          <ac:picMkLst>
            <pc:docMk/>
            <pc:sldMk cId="3916107561" sldId="306"/>
            <ac:picMk id="4108" creationId="{1812203A-A351-458E-B7D8-AA010DF30EED}"/>
          </ac:picMkLst>
        </pc:picChg>
        <pc:picChg chg="add del mod">
          <ac:chgData name="Mohamed Samy" userId="9d50265fd6eab8cc" providerId="LiveId" clId="{407809AC-FC0C-482B-9AA1-DBD115047091}" dt="2019-08-30T14:38:53.461" v="944" actId="478"/>
          <ac:picMkLst>
            <pc:docMk/>
            <pc:sldMk cId="3916107561" sldId="306"/>
            <ac:picMk id="4110" creationId="{19167403-2E7A-4F80-8759-EB085F05DB8C}"/>
          </ac:picMkLst>
        </pc:picChg>
        <pc:picChg chg="add mod">
          <ac:chgData name="Mohamed Samy" userId="9d50265fd6eab8cc" providerId="LiveId" clId="{407809AC-FC0C-482B-9AA1-DBD115047091}" dt="2019-08-30T14:38:52.417" v="943" actId="1076"/>
          <ac:picMkLst>
            <pc:docMk/>
            <pc:sldMk cId="3916107561" sldId="306"/>
            <ac:picMk id="4112" creationId="{26A4E597-18B2-45A6-A5EE-56C0B62B7ADC}"/>
          </ac:picMkLst>
        </pc:picChg>
        <pc:picChg chg="add del mod">
          <ac:chgData name="Mohamed Samy" userId="9d50265fd6eab8cc" providerId="LiveId" clId="{407809AC-FC0C-482B-9AA1-DBD115047091}" dt="2019-09-16T20:23:52.119" v="2779" actId="478"/>
          <ac:picMkLst>
            <pc:docMk/>
            <pc:sldMk cId="3916107561" sldId="306"/>
            <ac:picMk id="4114" creationId="{A0D89E02-EF38-4BBE-8E7D-EECBD6D249AB}"/>
          </ac:picMkLst>
        </pc:picChg>
        <pc:picChg chg="add mod">
          <ac:chgData name="Mohamed Samy" userId="9d50265fd6eab8cc" providerId="LiveId" clId="{407809AC-FC0C-482B-9AA1-DBD115047091}" dt="2019-08-30T14:37:18.366" v="936" actId="1076"/>
          <ac:picMkLst>
            <pc:docMk/>
            <pc:sldMk cId="3916107561" sldId="306"/>
            <ac:picMk id="4116" creationId="{F3BE9238-8097-4BB4-A167-9EEECD4C2C1D}"/>
          </ac:picMkLst>
        </pc:picChg>
      </pc:sldChg>
      <pc:sldChg chg="addSp delSp modSp add del">
        <pc:chgData name="Mohamed Samy" userId="9d50265fd6eab8cc" providerId="LiveId" clId="{407809AC-FC0C-482B-9AA1-DBD115047091}" dt="2019-08-30T15:41:29.929" v="1495" actId="47"/>
        <pc:sldMkLst>
          <pc:docMk/>
          <pc:sldMk cId="1922038165" sldId="307"/>
        </pc:sldMkLst>
        <pc:spChg chg="add del mod">
          <ac:chgData name="Mohamed Samy" userId="9d50265fd6eab8cc" providerId="LiveId" clId="{407809AC-FC0C-482B-9AA1-DBD115047091}" dt="2019-08-30T15:06:01.650" v="1017" actId="478"/>
          <ac:spMkLst>
            <pc:docMk/>
            <pc:sldMk cId="1922038165" sldId="307"/>
            <ac:spMk id="2" creationId="{00CE0EA3-8667-4948-827A-E493C29FCAE4}"/>
          </ac:spMkLst>
        </pc:spChg>
        <pc:spChg chg="add del">
          <ac:chgData name="Mohamed Samy" userId="9d50265fd6eab8cc" providerId="LiveId" clId="{407809AC-FC0C-482B-9AA1-DBD115047091}" dt="2019-08-30T15:09:51.846" v="1019" actId="478"/>
          <ac:spMkLst>
            <pc:docMk/>
            <pc:sldMk cId="1922038165" sldId="307"/>
            <ac:spMk id="3" creationId="{F1826425-ED07-4FCE-A0DE-3E430B2E7B89}"/>
          </ac:spMkLst>
        </pc:spChg>
        <pc:spChg chg="add del mod">
          <ac:chgData name="Mohamed Samy" userId="9d50265fd6eab8cc" providerId="LiveId" clId="{407809AC-FC0C-482B-9AA1-DBD115047091}" dt="2019-08-30T15:13:09.528" v="1029" actId="12084"/>
          <ac:spMkLst>
            <pc:docMk/>
            <pc:sldMk cId="1922038165" sldId="307"/>
            <ac:spMk id="4" creationId="{F1036379-382C-48CC-896E-B627D74A0EA4}"/>
          </ac:spMkLst>
        </pc:spChg>
        <pc:spChg chg="mod">
          <ac:chgData name="Mohamed Samy" userId="9d50265fd6eab8cc" providerId="LiveId" clId="{407809AC-FC0C-482B-9AA1-DBD115047091}" dt="2019-08-30T14:40:57.276" v="958" actId="1076"/>
          <ac:spMkLst>
            <pc:docMk/>
            <pc:sldMk cId="1922038165" sldId="307"/>
            <ac:spMk id="5" creationId="{8E1F604B-3784-4D6B-A0BF-C277E9E74A8B}"/>
          </ac:spMkLst>
        </pc:spChg>
        <pc:spChg chg="mod">
          <ac:chgData name="Mohamed Samy" userId="9d50265fd6eab8cc" providerId="LiveId" clId="{407809AC-FC0C-482B-9AA1-DBD115047091}" dt="2019-08-30T14:42:06.194" v="1006" actId="20577"/>
          <ac:spMkLst>
            <pc:docMk/>
            <pc:sldMk cId="1922038165" sldId="307"/>
            <ac:spMk id="6" creationId="{97BC6549-DBA6-4732-BEAF-44D97FC12DCA}"/>
          </ac:spMkLst>
        </pc:spChg>
        <pc:spChg chg="add del mod">
          <ac:chgData name="Mohamed Samy" userId="9d50265fd6eab8cc" providerId="LiveId" clId="{407809AC-FC0C-482B-9AA1-DBD115047091}" dt="2019-08-30T15:22:12.012" v="1120" actId="478"/>
          <ac:spMkLst>
            <pc:docMk/>
            <pc:sldMk cId="1922038165" sldId="307"/>
            <ac:spMk id="9" creationId="{04FEA63B-8E25-4D13-BAC5-68D5850B4AB8}"/>
          </ac:spMkLst>
        </pc:spChg>
        <pc:spChg chg="del">
          <ac:chgData name="Mohamed Samy" userId="9d50265fd6eab8cc" providerId="LiveId" clId="{407809AC-FC0C-482B-9AA1-DBD115047091}" dt="2019-08-30T14:40:55.153" v="956" actId="478"/>
          <ac:spMkLst>
            <pc:docMk/>
            <pc:sldMk cId="1922038165" sldId="307"/>
            <ac:spMk id="14" creationId="{95EC73DC-9384-4AD3-BC2D-82669F7BBDD1}"/>
          </ac:spMkLst>
        </pc:spChg>
        <pc:spChg chg="del">
          <ac:chgData name="Mohamed Samy" userId="9d50265fd6eab8cc" providerId="LiveId" clId="{407809AC-FC0C-482B-9AA1-DBD115047091}" dt="2019-08-30T14:40:59.420" v="959" actId="478"/>
          <ac:spMkLst>
            <pc:docMk/>
            <pc:sldMk cId="1922038165" sldId="307"/>
            <ac:spMk id="16" creationId="{0D4563B8-AA7D-4162-878C-94BE1C0638A6}"/>
          </ac:spMkLst>
        </pc:spChg>
        <pc:spChg chg="del">
          <ac:chgData name="Mohamed Samy" userId="9d50265fd6eab8cc" providerId="LiveId" clId="{407809AC-FC0C-482B-9AA1-DBD115047091}" dt="2019-08-30T14:40:55.153" v="956" actId="478"/>
          <ac:spMkLst>
            <pc:docMk/>
            <pc:sldMk cId="1922038165" sldId="307"/>
            <ac:spMk id="18" creationId="{AA25E73B-DB01-4083-8A4E-AD65D40F8095}"/>
          </ac:spMkLst>
        </pc:spChg>
        <pc:spChg chg="add del mod">
          <ac:chgData name="Mohamed Samy" userId="9d50265fd6eab8cc" providerId="LiveId" clId="{407809AC-FC0C-482B-9AA1-DBD115047091}" dt="2019-08-30T15:06:00.387" v="1016" actId="478"/>
          <ac:spMkLst>
            <pc:docMk/>
            <pc:sldMk cId="1922038165" sldId="307"/>
            <ac:spMk id="19" creationId="{B110BF64-A9BB-407B-9D2D-78CD9243E0BE}"/>
          </ac:spMkLst>
        </pc:spChg>
        <pc:spChg chg="del">
          <ac:chgData name="Mohamed Samy" userId="9d50265fd6eab8cc" providerId="LiveId" clId="{407809AC-FC0C-482B-9AA1-DBD115047091}" dt="2019-08-30T14:40:55.153" v="956" actId="478"/>
          <ac:spMkLst>
            <pc:docMk/>
            <pc:sldMk cId="1922038165" sldId="307"/>
            <ac:spMk id="20" creationId="{2C58CD53-EFDB-4F08-8A89-5F54BFEF1ACA}"/>
          </ac:spMkLst>
        </pc:spChg>
        <pc:spChg chg="del">
          <ac:chgData name="Mohamed Samy" userId="9d50265fd6eab8cc" providerId="LiveId" clId="{407809AC-FC0C-482B-9AA1-DBD115047091}" dt="2019-08-30T14:40:55.153" v="956" actId="478"/>
          <ac:spMkLst>
            <pc:docMk/>
            <pc:sldMk cId="1922038165" sldId="307"/>
            <ac:spMk id="22" creationId="{1C25BA57-69AE-46BE-9BBA-3BC584690511}"/>
          </ac:spMkLst>
        </pc:spChg>
        <pc:spChg chg="del">
          <ac:chgData name="Mohamed Samy" userId="9d50265fd6eab8cc" providerId="LiveId" clId="{407809AC-FC0C-482B-9AA1-DBD115047091}" dt="2019-08-30T14:40:55.153" v="956" actId="478"/>
          <ac:spMkLst>
            <pc:docMk/>
            <pc:sldMk cId="1922038165" sldId="307"/>
            <ac:spMk id="24" creationId="{D9125EB4-F89A-4D2C-BA68-7FF976BF0E3E}"/>
          </ac:spMkLst>
        </pc:spChg>
        <pc:graphicFrameChg chg="add del mod">
          <ac:chgData name="Mohamed Samy" userId="9d50265fd6eab8cc" providerId="LiveId" clId="{407809AC-FC0C-482B-9AA1-DBD115047091}" dt="2019-08-30T15:15:52.206" v="1047" actId="478"/>
          <ac:graphicFrameMkLst>
            <pc:docMk/>
            <pc:sldMk cId="1922038165" sldId="307"/>
            <ac:graphicFrameMk id="7" creationId="{83D77CCD-498C-49F1-B36B-29035029FE03}"/>
          </ac:graphicFrameMkLst>
        </pc:graphicFrameChg>
        <pc:picChg chg="del">
          <ac:chgData name="Mohamed Samy" userId="9d50265fd6eab8cc" providerId="LiveId" clId="{407809AC-FC0C-482B-9AA1-DBD115047091}" dt="2019-08-30T14:40:55.153" v="956" actId="478"/>
          <ac:picMkLst>
            <pc:docMk/>
            <pc:sldMk cId="1922038165" sldId="307"/>
            <ac:picMk id="13" creationId="{06C340E5-AF38-4C61-A483-AD7549714F87}"/>
          </ac:picMkLst>
        </pc:picChg>
        <pc:picChg chg="del">
          <ac:chgData name="Mohamed Samy" userId="9d50265fd6eab8cc" providerId="LiveId" clId="{407809AC-FC0C-482B-9AA1-DBD115047091}" dt="2019-08-30T14:40:55.153" v="956" actId="478"/>
          <ac:picMkLst>
            <pc:docMk/>
            <pc:sldMk cId="1922038165" sldId="307"/>
            <ac:picMk id="4106" creationId="{E4C55BA0-2D99-4A84-8AF5-B1D2B175F92E}"/>
          </ac:picMkLst>
        </pc:picChg>
        <pc:picChg chg="del">
          <ac:chgData name="Mohamed Samy" userId="9d50265fd6eab8cc" providerId="LiveId" clId="{407809AC-FC0C-482B-9AA1-DBD115047091}" dt="2019-08-30T14:40:55.153" v="956" actId="478"/>
          <ac:picMkLst>
            <pc:docMk/>
            <pc:sldMk cId="1922038165" sldId="307"/>
            <ac:picMk id="4108" creationId="{1812203A-A351-458E-B7D8-AA010DF30EED}"/>
          </ac:picMkLst>
        </pc:picChg>
        <pc:picChg chg="del">
          <ac:chgData name="Mohamed Samy" userId="9d50265fd6eab8cc" providerId="LiveId" clId="{407809AC-FC0C-482B-9AA1-DBD115047091}" dt="2019-08-30T14:40:59.420" v="959" actId="478"/>
          <ac:picMkLst>
            <pc:docMk/>
            <pc:sldMk cId="1922038165" sldId="307"/>
            <ac:picMk id="4112" creationId="{26A4E597-18B2-45A6-A5EE-56C0B62B7ADC}"/>
          </ac:picMkLst>
        </pc:picChg>
        <pc:picChg chg="del">
          <ac:chgData name="Mohamed Samy" userId="9d50265fd6eab8cc" providerId="LiveId" clId="{407809AC-FC0C-482B-9AA1-DBD115047091}" dt="2019-08-30T14:40:55.153" v="956" actId="478"/>
          <ac:picMkLst>
            <pc:docMk/>
            <pc:sldMk cId="1922038165" sldId="307"/>
            <ac:picMk id="4114" creationId="{A0D89E02-EF38-4BBE-8E7D-EECBD6D249AB}"/>
          </ac:picMkLst>
        </pc:picChg>
        <pc:picChg chg="del">
          <ac:chgData name="Mohamed Samy" userId="9d50265fd6eab8cc" providerId="LiveId" clId="{407809AC-FC0C-482B-9AA1-DBD115047091}" dt="2019-08-30T14:40:55.153" v="956" actId="478"/>
          <ac:picMkLst>
            <pc:docMk/>
            <pc:sldMk cId="1922038165" sldId="307"/>
            <ac:picMk id="4116" creationId="{F3BE9238-8097-4BB4-A167-9EEECD4C2C1D}"/>
          </ac:picMkLst>
        </pc:picChg>
      </pc:sldChg>
      <pc:sldChg chg="addSp delSp modSp add">
        <pc:chgData name="Mohamed Samy" userId="9d50265fd6eab8cc" providerId="LiveId" clId="{407809AC-FC0C-482B-9AA1-DBD115047091}" dt="2019-09-22T00:40:41.694" v="3314"/>
        <pc:sldMkLst>
          <pc:docMk/>
          <pc:sldMk cId="3345516338" sldId="308"/>
        </pc:sldMkLst>
        <pc:spChg chg="add del mod">
          <ac:chgData name="Mohamed Samy" userId="9d50265fd6eab8cc" providerId="LiveId" clId="{407809AC-FC0C-482B-9AA1-DBD115047091}" dt="2019-08-30T17:45:29.446" v="2034" actId="478"/>
          <ac:spMkLst>
            <pc:docMk/>
            <pc:sldMk cId="3345516338" sldId="308"/>
            <ac:spMk id="2" creationId="{46F68279-DF0F-4853-8CF5-162344FF9D2B}"/>
          </ac:spMkLst>
        </pc:spChg>
        <pc:spChg chg="add del mod">
          <ac:chgData name="Mohamed Samy" userId="9d50265fd6eab8cc" providerId="LiveId" clId="{407809AC-FC0C-482B-9AA1-DBD115047091}" dt="2019-08-30T17:45:30.585" v="2035" actId="478"/>
          <ac:spMkLst>
            <pc:docMk/>
            <pc:sldMk cId="3345516338" sldId="308"/>
            <ac:spMk id="3" creationId="{2735D3A6-AC16-451D-A02B-421B626F9E77}"/>
          </ac:spMkLst>
        </pc:spChg>
        <pc:spChg chg="add del mod">
          <ac:chgData name="Mohamed Samy" userId="9d50265fd6eab8cc" providerId="LiveId" clId="{407809AC-FC0C-482B-9AA1-DBD115047091}" dt="2019-08-30T15:35:08.606" v="1346" actId="478"/>
          <ac:spMkLst>
            <pc:docMk/>
            <pc:sldMk cId="3345516338" sldId="308"/>
            <ac:spMk id="4" creationId="{80ECF683-AEB6-42E3-8BA7-13C7DC8C0781}"/>
          </ac:spMkLst>
        </pc:spChg>
        <pc:spChg chg="mod">
          <ac:chgData name="Mohamed Samy" userId="9d50265fd6eab8cc" providerId="LiveId" clId="{407809AC-FC0C-482B-9AA1-DBD115047091}" dt="2019-08-30T15:24:41.011" v="1154" actId="1076"/>
          <ac:spMkLst>
            <pc:docMk/>
            <pc:sldMk cId="3345516338" sldId="308"/>
            <ac:spMk id="5" creationId="{8E1F604B-3784-4D6B-A0BF-C277E9E74A8B}"/>
          </ac:spMkLst>
        </pc:spChg>
        <pc:spChg chg="mod">
          <ac:chgData name="Mohamed Samy" userId="9d50265fd6eab8cc" providerId="LiveId" clId="{407809AC-FC0C-482B-9AA1-DBD115047091}" dt="2019-09-22T00:40:41.694" v="3314"/>
          <ac:spMkLst>
            <pc:docMk/>
            <pc:sldMk cId="3345516338" sldId="308"/>
            <ac:spMk id="8" creationId="{36B59446-7D9B-4B09-973D-495730620D6C}"/>
          </ac:spMkLst>
        </pc:spChg>
        <pc:spChg chg="del">
          <ac:chgData name="Mohamed Samy" userId="9d50265fd6eab8cc" providerId="LiveId" clId="{407809AC-FC0C-482B-9AA1-DBD115047091}" dt="2019-08-30T15:22:17.213" v="1122" actId="478"/>
          <ac:spMkLst>
            <pc:docMk/>
            <pc:sldMk cId="3345516338" sldId="308"/>
            <ac:spMk id="9" creationId="{04FEA63B-8E25-4D13-BAC5-68D5850B4AB8}"/>
          </ac:spMkLst>
        </pc:spChg>
        <pc:spChg chg="add mod">
          <ac:chgData name="Mohamed Samy" userId="9d50265fd6eab8cc" providerId="LiveId" clId="{407809AC-FC0C-482B-9AA1-DBD115047091}" dt="2019-08-30T17:45:35.980" v="2037" actId="207"/>
          <ac:spMkLst>
            <pc:docMk/>
            <pc:sldMk cId="3345516338" sldId="308"/>
            <ac:spMk id="10" creationId="{8EF96829-8D4C-4877-99F0-E72FAD0A53C8}"/>
          </ac:spMkLst>
        </pc:spChg>
        <pc:spChg chg="add mod">
          <ac:chgData name="Mohamed Samy" userId="9d50265fd6eab8cc" providerId="LiveId" clId="{407809AC-FC0C-482B-9AA1-DBD115047091}" dt="2019-08-30T17:45:35.980" v="2037" actId="207"/>
          <ac:spMkLst>
            <pc:docMk/>
            <pc:sldMk cId="3345516338" sldId="308"/>
            <ac:spMk id="11" creationId="{4B1DC042-2FFB-40F3-95FB-0688F9A67648}"/>
          </ac:spMkLst>
        </pc:spChg>
        <pc:spChg chg="add mod">
          <ac:chgData name="Mohamed Samy" userId="9d50265fd6eab8cc" providerId="LiveId" clId="{407809AC-FC0C-482B-9AA1-DBD115047091}" dt="2019-09-16T21:21:44.213" v="3213" actId="313"/>
          <ac:spMkLst>
            <pc:docMk/>
            <pc:sldMk cId="3345516338" sldId="308"/>
            <ac:spMk id="12" creationId="{70C815A2-CBFC-401A-B664-C3E49EF89D55}"/>
          </ac:spMkLst>
        </pc:spChg>
        <pc:picChg chg="add del mod">
          <ac:chgData name="Mohamed Samy" userId="9d50265fd6eab8cc" providerId="LiveId" clId="{407809AC-FC0C-482B-9AA1-DBD115047091}" dt="2019-08-30T16:01:19.289" v="1766" actId="478"/>
          <ac:picMkLst>
            <pc:docMk/>
            <pc:sldMk cId="3345516338" sldId="308"/>
            <ac:picMk id="6146" creationId="{1586CD3F-3B74-4E08-92F7-2CF6D51E6C33}"/>
          </ac:picMkLst>
        </pc:picChg>
      </pc:sldChg>
      <pc:sldChg chg="addSp delSp modSp add">
        <pc:chgData name="Mohamed Samy" userId="9d50265fd6eab8cc" providerId="LiveId" clId="{407809AC-FC0C-482B-9AA1-DBD115047091}" dt="2019-09-22T03:25:10.641" v="3583" actId="1076"/>
        <pc:sldMkLst>
          <pc:docMk/>
          <pc:sldMk cId="4164785972" sldId="309"/>
        </pc:sldMkLst>
        <pc:spChg chg="add mod">
          <ac:chgData name="Mohamed Samy" userId="9d50265fd6eab8cc" providerId="LiveId" clId="{407809AC-FC0C-482B-9AA1-DBD115047091}" dt="2019-09-22T03:25:10.641" v="3583" actId="1076"/>
          <ac:spMkLst>
            <pc:docMk/>
            <pc:sldMk cId="4164785972" sldId="309"/>
            <ac:spMk id="2" creationId="{00440C54-832E-4449-BE62-22A3CD0D3C22}"/>
          </ac:spMkLst>
        </pc:spChg>
        <pc:spChg chg="add del">
          <ac:chgData name="Mohamed Samy" userId="9d50265fd6eab8cc" providerId="LiveId" clId="{407809AC-FC0C-482B-9AA1-DBD115047091}" dt="2019-08-30T15:43:29.240" v="1501" actId="478"/>
          <ac:spMkLst>
            <pc:docMk/>
            <pc:sldMk cId="4164785972" sldId="309"/>
            <ac:spMk id="2" creationId="{C5166CB1-A7AC-4539-B13B-C40E42C4C5FA}"/>
          </ac:spMkLst>
        </pc:spChg>
        <pc:spChg chg="add mod">
          <ac:chgData name="Mohamed Samy" userId="9d50265fd6eab8cc" providerId="LiveId" clId="{407809AC-FC0C-482B-9AA1-DBD115047091}" dt="2019-09-22T03:25:10.641" v="3583" actId="1076"/>
          <ac:spMkLst>
            <pc:docMk/>
            <pc:sldMk cId="4164785972" sldId="309"/>
            <ac:spMk id="4" creationId="{B399118E-2F20-441A-B112-D7DED1B0668A}"/>
          </ac:spMkLst>
        </pc:spChg>
        <pc:spChg chg="mod">
          <ac:chgData name="Mohamed Samy" userId="9d50265fd6eab8cc" providerId="LiveId" clId="{407809AC-FC0C-482B-9AA1-DBD115047091}" dt="2019-09-22T03:21:17.360" v="3565" actId="20577"/>
          <ac:spMkLst>
            <pc:docMk/>
            <pc:sldMk cId="4164785972" sldId="309"/>
            <ac:spMk id="6" creationId="{97BC6549-DBA6-4732-BEAF-44D97FC12DCA}"/>
          </ac:spMkLst>
        </pc:spChg>
        <pc:spChg chg="del mod">
          <ac:chgData name="Mohamed Samy" userId="9d50265fd6eab8cc" providerId="LiveId" clId="{407809AC-FC0C-482B-9AA1-DBD115047091}" dt="2019-09-22T00:41:50.773" v="3347" actId="478"/>
          <ac:spMkLst>
            <pc:docMk/>
            <pc:sldMk cId="4164785972" sldId="309"/>
            <ac:spMk id="8" creationId="{36B59446-7D9B-4B09-973D-495730620D6C}"/>
          </ac:spMkLst>
        </pc:spChg>
        <pc:spChg chg="add del mod">
          <ac:chgData name="Mohamed Samy" userId="9d50265fd6eab8cc" providerId="LiveId" clId="{407809AC-FC0C-482B-9AA1-DBD115047091}" dt="2019-09-22T03:21:21.066" v="3566" actId="478"/>
          <ac:spMkLst>
            <pc:docMk/>
            <pc:sldMk cId="4164785972" sldId="309"/>
            <ac:spMk id="9" creationId="{E892EA35-B638-47E9-B46E-7AF705E6EBF9}"/>
          </ac:spMkLst>
        </pc:spChg>
        <pc:spChg chg="add del mod">
          <ac:chgData name="Mohamed Samy" userId="9d50265fd6eab8cc" providerId="LiveId" clId="{407809AC-FC0C-482B-9AA1-DBD115047091}" dt="2019-09-22T03:21:22.622" v="3567" actId="478"/>
          <ac:spMkLst>
            <pc:docMk/>
            <pc:sldMk cId="4164785972" sldId="309"/>
            <ac:spMk id="10" creationId="{AF03749A-F245-42C3-BF99-9F0402F993CB}"/>
          </ac:spMkLst>
        </pc:spChg>
        <pc:spChg chg="add">
          <ac:chgData name="Mohamed Samy" userId="9d50265fd6eab8cc" providerId="LiveId" clId="{407809AC-FC0C-482B-9AA1-DBD115047091}" dt="2019-09-22T00:41:50.976" v="3348"/>
          <ac:spMkLst>
            <pc:docMk/>
            <pc:sldMk cId="4164785972" sldId="309"/>
            <ac:spMk id="11" creationId="{61D58E10-43A6-4ED3-BF96-A76CE1343FFB}"/>
          </ac:spMkLst>
        </pc:spChg>
        <pc:spChg chg="add mod">
          <ac:chgData name="Mohamed Samy" userId="9d50265fd6eab8cc" providerId="LiveId" clId="{407809AC-FC0C-482B-9AA1-DBD115047091}" dt="2019-09-22T03:25:04.635" v="3582" actId="1076"/>
          <ac:spMkLst>
            <pc:docMk/>
            <pc:sldMk cId="4164785972" sldId="309"/>
            <ac:spMk id="12" creationId="{0C08730C-47B7-45D3-A16B-626BFC09CE97}"/>
          </ac:spMkLst>
        </pc:spChg>
        <pc:spChg chg="del">
          <ac:chgData name="Mohamed Samy" userId="9d50265fd6eab8cc" providerId="LiveId" clId="{407809AC-FC0C-482B-9AA1-DBD115047091}" dt="2019-08-30T15:42:24.833" v="1497" actId="478"/>
          <ac:spMkLst>
            <pc:docMk/>
            <pc:sldMk cId="4164785972" sldId="309"/>
            <ac:spMk id="13" creationId="{6125BB7C-2A76-4D95-ABA4-BC48E2A49F86}"/>
          </ac:spMkLst>
        </pc:spChg>
        <pc:grpChg chg="del">
          <ac:chgData name="Mohamed Samy" userId="9d50265fd6eab8cc" providerId="LiveId" clId="{407809AC-FC0C-482B-9AA1-DBD115047091}" dt="2019-08-30T15:42:24.833" v="1497" actId="478"/>
          <ac:grpSpMkLst>
            <pc:docMk/>
            <pc:sldMk cId="4164785972" sldId="309"/>
            <ac:grpSpMk id="16" creationId="{DFBCDFFE-B1C6-497B-B9A4-0FAAE6554E19}"/>
          </ac:grpSpMkLst>
        </pc:grpChg>
        <pc:picChg chg="add del mod">
          <ac:chgData name="Mohamed Samy" userId="9d50265fd6eab8cc" providerId="LiveId" clId="{407809AC-FC0C-482B-9AA1-DBD115047091}" dt="2019-09-22T03:21:21.066" v="3566" actId="478"/>
          <ac:picMkLst>
            <pc:docMk/>
            <pc:sldMk cId="4164785972" sldId="309"/>
            <ac:picMk id="3" creationId="{CA862F5D-768B-44BE-9155-8778ED751A0B}"/>
          </ac:picMkLst>
        </pc:picChg>
        <pc:picChg chg="del">
          <ac:chgData name="Mohamed Samy" userId="9d50265fd6eab8cc" providerId="LiveId" clId="{407809AC-FC0C-482B-9AA1-DBD115047091}" dt="2019-08-30T15:42:24.833" v="1497" actId="478"/>
          <ac:picMkLst>
            <pc:docMk/>
            <pc:sldMk cId="4164785972" sldId="309"/>
            <ac:picMk id="4" creationId="{0F32017F-0CE4-452E-B20C-A24BEDE9366F}"/>
          </ac:picMkLst>
        </pc:picChg>
        <pc:picChg chg="add del mod">
          <ac:chgData name="Mohamed Samy" userId="9d50265fd6eab8cc" providerId="LiveId" clId="{407809AC-FC0C-482B-9AA1-DBD115047091}" dt="2019-09-16T20:51:15.370" v="2859" actId="478"/>
          <ac:picMkLst>
            <pc:docMk/>
            <pc:sldMk cId="4164785972" sldId="309"/>
            <ac:picMk id="1026" creationId="{B8A97E97-A044-4C31-9A90-C13B792438B7}"/>
          </ac:picMkLst>
        </pc:picChg>
        <pc:picChg chg="add mod">
          <ac:chgData name="Mohamed Samy" userId="9d50265fd6eab8cc" providerId="LiveId" clId="{407809AC-FC0C-482B-9AA1-DBD115047091}" dt="2019-09-16T20:58:18.406" v="2909" actId="1076"/>
          <ac:picMkLst>
            <pc:docMk/>
            <pc:sldMk cId="4164785972" sldId="309"/>
            <ac:picMk id="1028" creationId="{E59AB867-0549-42B6-B956-D6F438F5B859}"/>
          </ac:picMkLst>
        </pc:picChg>
        <pc:picChg chg="add del">
          <ac:chgData name="Mohamed Samy" userId="9d50265fd6eab8cc" providerId="LiveId" clId="{407809AC-FC0C-482B-9AA1-DBD115047091}" dt="2019-08-30T15:43:14.459" v="1499" actId="478"/>
          <ac:picMkLst>
            <pc:docMk/>
            <pc:sldMk cId="4164785972" sldId="309"/>
            <ac:picMk id="5122" creationId="{EC87C7D8-4C8E-43BD-ACDB-72B19D7AAD55}"/>
          </ac:picMkLst>
        </pc:picChg>
        <pc:picChg chg="add del mod">
          <ac:chgData name="Mohamed Samy" userId="9d50265fd6eab8cc" providerId="LiveId" clId="{407809AC-FC0C-482B-9AA1-DBD115047091}" dt="2019-08-30T15:56:23.335" v="1747" actId="21"/>
          <ac:picMkLst>
            <pc:docMk/>
            <pc:sldMk cId="4164785972" sldId="309"/>
            <ac:picMk id="5124" creationId="{BCF2110B-90A1-426B-A400-39D0D1160654}"/>
          </ac:picMkLst>
        </pc:picChg>
      </pc:sldChg>
      <pc:sldChg chg="addSp delSp modSp add">
        <pc:chgData name="Mohamed Samy" userId="9d50265fd6eab8cc" providerId="LiveId" clId="{407809AC-FC0C-482B-9AA1-DBD115047091}" dt="2019-09-22T00:41:47.809" v="3346"/>
        <pc:sldMkLst>
          <pc:docMk/>
          <pc:sldMk cId="1348590328" sldId="310"/>
        </pc:sldMkLst>
        <pc:spChg chg="add del mod">
          <ac:chgData name="Mohamed Samy" userId="9d50265fd6eab8cc" providerId="LiveId" clId="{407809AC-FC0C-482B-9AA1-DBD115047091}" dt="2019-09-16T21:13:58.901" v="3107" actId="478"/>
          <ac:spMkLst>
            <pc:docMk/>
            <pc:sldMk cId="1348590328" sldId="310"/>
            <ac:spMk id="3" creationId="{99D15750-1C15-4508-8602-95CEE25908B4}"/>
          </ac:spMkLst>
        </pc:spChg>
        <pc:spChg chg="add del mod">
          <ac:chgData name="Mohamed Samy" userId="9d50265fd6eab8cc" providerId="LiveId" clId="{407809AC-FC0C-482B-9AA1-DBD115047091}" dt="2019-09-16T21:15:51.029" v="3137" actId="478"/>
          <ac:spMkLst>
            <pc:docMk/>
            <pc:sldMk cId="1348590328" sldId="310"/>
            <ac:spMk id="5" creationId="{8E1F604B-3784-4D6B-A0BF-C277E9E74A8B}"/>
          </ac:spMkLst>
        </pc:spChg>
        <pc:spChg chg="add del mod ord">
          <ac:chgData name="Mohamed Samy" userId="9d50265fd6eab8cc" providerId="LiveId" clId="{407809AC-FC0C-482B-9AA1-DBD115047091}" dt="2019-09-16T21:19:47.899" v="3177" actId="1076"/>
          <ac:spMkLst>
            <pc:docMk/>
            <pc:sldMk cId="1348590328" sldId="310"/>
            <ac:spMk id="6" creationId="{97BC6549-DBA6-4732-BEAF-44D97FC12DCA}"/>
          </ac:spMkLst>
        </pc:spChg>
        <pc:spChg chg="add">
          <ac:chgData name="Mohamed Samy" userId="9d50265fd6eab8cc" providerId="LiveId" clId="{407809AC-FC0C-482B-9AA1-DBD115047091}" dt="2019-09-22T00:41:47.809" v="3346"/>
          <ac:spMkLst>
            <pc:docMk/>
            <pc:sldMk cId="1348590328" sldId="310"/>
            <ac:spMk id="7" creationId="{245A6F55-FB97-428F-BB89-C1C91FF7F357}"/>
          </ac:spMkLst>
        </pc:spChg>
        <pc:spChg chg="add del mod">
          <ac:chgData name="Mohamed Samy" userId="9d50265fd6eab8cc" providerId="LiveId" clId="{407809AC-FC0C-482B-9AA1-DBD115047091}" dt="2019-08-30T15:50:08.826" v="1586" actId="478"/>
          <ac:spMkLst>
            <pc:docMk/>
            <pc:sldMk cId="1348590328" sldId="310"/>
            <ac:spMk id="7" creationId="{9B726E19-753E-4DA7-BA97-F3554E415B99}"/>
          </ac:spMkLst>
        </pc:spChg>
        <pc:spChg chg="add del mod">
          <ac:chgData name="Mohamed Samy" userId="9d50265fd6eab8cc" providerId="LiveId" clId="{407809AC-FC0C-482B-9AA1-DBD115047091}" dt="2019-09-22T00:41:47.589" v="3345" actId="478"/>
          <ac:spMkLst>
            <pc:docMk/>
            <pc:sldMk cId="1348590328" sldId="310"/>
            <ac:spMk id="8" creationId="{36B59446-7D9B-4B09-973D-495730620D6C}"/>
          </ac:spMkLst>
        </pc:spChg>
        <pc:spChg chg="add del mod">
          <ac:chgData name="Mohamed Samy" userId="9d50265fd6eab8cc" providerId="LiveId" clId="{407809AC-FC0C-482B-9AA1-DBD115047091}" dt="2019-09-16T21:19:49.795" v="3178" actId="478"/>
          <ac:spMkLst>
            <pc:docMk/>
            <pc:sldMk cId="1348590328" sldId="310"/>
            <ac:spMk id="11" creationId="{0BF1EE9D-E0A2-46DE-B04E-EE7F1596B0C8}"/>
          </ac:spMkLst>
        </pc:spChg>
        <pc:picChg chg="add mod ord modCrop">
          <ac:chgData name="Mohamed Samy" userId="9d50265fd6eab8cc" providerId="LiveId" clId="{407809AC-FC0C-482B-9AA1-DBD115047091}" dt="2019-09-16T21:19:26.199" v="3170" actId="1076"/>
          <ac:picMkLst>
            <pc:docMk/>
            <pc:sldMk cId="1348590328" sldId="310"/>
            <ac:picMk id="2" creationId="{ABCB9992-544D-4A16-B9FA-6A8D91447E38}"/>
          </ac:picMkLst>
        </pc:picChg>
        <pc:picChg chg="add del mod">
          <ac:chgData name="Mohamed Samy" userId="9d50265fd6eab8cc" providerId="LiveId" clId="{407809AC-FC0C-482B-9AA1-DBD115047091}" dt="2019-09-16T21:18:40.042" v="3163"/>
          <ac:picMkLst>
            <pc:docMk/>
            <pc:sldMk cId="1348590328" sldId="310"/>
            <ac:picMk id="7" creationId="{DC13BBC1-9C44-44AD-BEB9-0D5CA802442A}"/>
          </ac:picMkLst>
        </pc:picChg>
        <pc:picChg chg="add del mod">
          <ac:chgData name="Mohamed Samy" userId="9d50265fd6eab8cc" providerId="LiveId" clId="{407809AC-FC0C-482B-9AA1-DBD115047091}" dt="2019-09-16T21:18:38.760" v="3161"/>
          <ac:picMkLst>
            <pc:docMk/>
            <pc:sldMk cId="1348590328" sldId="310"/>
            <ac:picMk id="9" creationId="{259E2F09-6C16-4F5D-B830-289028E73901}"/>
          </ac:picMkLst>
        </pc:picChg>
        <pc:picChg chg="add del">
          <ac:chgData name="Mohamed Samy" userId="9d50265fd6eab8cc" providerId="LiveId" clId="{407809AC-FC0C-482B-9AA1-DBD115047091}" dt="2019-08-30T15:50:08.826" v="1586" actId="478"/>
          <ac:picMkLst>
            <pc:docMk/>
            <pc:sldMk cId="1348590328" sldId="310"/>
            <ac:picMk id="9" creationId="{EC1E3FB8-F5D8-4019-8B99-BF5F63AFA5C3}"/>
          </ac:picMkLst>
        </pc:picChg>
        <pc:picChg chg="add del">
          <ac:chgData name="Mohamed Samy" userId="9d50265fd6eab8cc" providerId="LiveId" clId="{407809AC-FC0C-482B-9AA1-DBD115047091}" dt="2019-09-16T21:18:38.216" v="3159"/>
          <ac:picMkLst>
            <pc:docMk/>
            <pc:sldMk cId="1348590328" sldId="310"/>
            <ac:picMk id="10" creationId="{9131E30B-251D-4C19-B179-7ADEDD8E8080}"/>
          </ac:picMkLst>
        </pc:picChg>
        <pc:picChg chg="add del">
          <ac:chgData name="Mohamed Samy" userId="9d50265fd6eab8cc" providerId="LiveId" clId="{407809AC-FC0C-482B-9AA1-DBD115047091}" dt="2019-08-30T15:50:08.826" v="1586" actId="478"/>
          <ac:picMkLst>
            <pc:docMk/>
            <pc:sldMk cId="1348590328" sldId="310"/>
            <ac:picMk id="10" creationId="{9DC42059-12DC-4C99-B317-3C418385B286}"/>
          </ac:picMkLst>
        </pc:picChg>
        <pc:picChg chg="add del">
          <ac:chgData name="Mohamed Samy" userId="9d50265fd6eab8cc" providerId="LiveId" clId="{407809AC-FC0C-482B-9AA1-DBD115047091}" dt="2019-08-30T15:50:08.826" v="1586" actId="478"/>
          <ac:picMkLst>
            <pc:docMk/>
            <pc:sldMk cId="1348590328" sldId="310"/>
            <ac:picMk id="11" creationId="{0C840F26-E3D1-4874-8B9E-F678944C5341}"/>
          </ac:picMkLst>
        </pc:picChg>
        <pc:picChg chg="add del">
          <ac:chgData name="Mohamed Samy" userId="9d50265fd6eab8cc" providerId="LiveId" clId="{407809AC-FC0C-482B-9AA1-DBD115047091}" dt="2019-08-30T15:50:08.826" v="1586" actId="478"/>
          <ac:picMkLst>
            <pc:docMk/>
            <pc:sldMk cId="1348590328" sldId="310"/>
            <ac:picMk id="12" creationId="{0F272615-DAD1-42D1-A5B5-1378354D4B54}"/>
          </ac:picMkLst>
        </pc:picChg>
        <pc:picChg chg="add mod">
          <ac:chgData name="Mohamed Samy" userId="9d50265fd6eab8cc" providerId="LiveId" clId="{407809AC-FC0C-482B-9AA1-DBD115047091}" dt="2019-09-16T21:20:37.827" v="3185" actId="1076"/>
          <ac:picMkLst>
            <pc:docMk/>
            <pc:sldMk cId="1348590328" sldId="310"/>
            <ac:picMk id="12" creationId="{22E2F4F8-BF37-42D2-9069-070AC7FDAF21}"/>
          </ac:picMkLst>
        </pc:picChg>
        <pc:picChg chg="del">
          <ac:chgData name="Mohamed Samy" userId="9d50265fd6eab8cc" providerId="LiveId" clId="{407809AC-FC0C-482B-9AA1-DBD115047091}" dt="2019-08-30T15:49:05.065" v="1571" actId="478"/>
          <ac:picMkLst>
            <pc:docMk/>
            <pc:sldMk cId="1348590328" sldId="310"/>
            <ac:picMk id="5124" creationId="{BCF2110B-90A1-426B-A400-39D0D1160654}"/>
          </ac:picMkLst>
        </pc:picChg>
        <pc:picChg chg="add del mod">
          <ac:chgData name="Mohamed Samy" userId="9d50265fd6eab8cc" providerId="LiveId" clId="{407809AC-FC0C-482B-9AA1-DBD115047091}" dt="2019-08-30T15:51:55.762" v="1590" actId="478"/>
          <ac:picMkLst>
            <pc:docMk/>
            <pc:sldMk cId="1348590328" sldId="310"/>
            <ac:picMk id="8194" creationId="{96E32AE4-D93A-4FEA-ABAF-D496F14A9414}"/>
          </ac:picMkLst>
        </pc:picChg>
      </pc:sldChg>
      <pc:sldChg chg="add del ord">
        <pc:chgData name="Mohamed Samy" userId="9d50265fd6eab8cc" providerId="LiveId" clId="{407809AC-FC0C-482B-9AA1-DBD115047091}" dt="2019-08-30T15:49:35.563" v="1575" actId="47"/>
        <pc:sldMkLst>
          <pc:docMk/>
          <pc:sldMk cId="1470977647" sldId="311"/>
        </pc:sldMkLst>
      </pc:sldChg>
      <pc:sldChg chg="addSp delSp modSp add del">
        <pc:chgData name="Mohamed Samy" userId="9d50265fd6eab8cc" providerId="LiveId" clId="{407809AC-FC0C-482B-9AA1-DBD115047091}" dt="2019-09-02T11:43:33.749" v="2711" actId="47"/>
        <pc:sldMkLst>
          <pc:docMk/>
          <pc:sldMk cId="1477402601" sldId="311"/>
        </pc:sldMkLst>
        <pc:spChg chg="del">
          <ac:chgData name="Mohamed Samy" userId="9d50265fd6eab8cc" providerId="LiveId" clId="{407809AC-FC0C-482B-9AA1-DBD115047091}" dt="2019-08-30T15:56:36.407" v="1751" actId="478"/>
          <ac:spMkLst>
            <pc:docMk/>
            <pc:sldMk cId="1477402601" sldId="311"/>
            <ac:spMk id="5" creationId="{8E1F604B-3784-4D6B-A0BF-C277E9E74A8B}"/>
          </ac:spMkLst>
        </pc:spChg>
        <pc:spChg chg="del">
          <ac:chgData name="Mohamed Samy" userId="9d50265fd6eab8cc" providerId="LiveId" clId="{407809AC-FC0C-482B-9AA1-DBD115047091}" dt="2019-08-30T15:56:36.407" v="1751" actId="478"/>
          <ac:spMkLst>
            <pc:docMk/>
            <pc:sldMk cId="1477402601" sldId="311"/>
            <ac:spMk id="6" creationId="{97BC6549-DBA6-4732-BEAF-44D97FC12DCA}"/>
          </ac:spMkLst>
        </pc:spChg>
        <pc:spChg chg="add">
          <ac:chgData name="Mohamed Samy" userId="9d50265fd6eab8cc" providerId="LiveId" clId="{407809AC-FC0C-482B-9AA1-DBD115047091}" dt="2019-08-30T15:56:47.412" v="1754"/>
          <ac:spMkLst>
            <pc:docMk/>
            <pc:sldMk cId="1477402601" sldId="311"/>
            <ac:spMk id="12" creationId="{F00FB0EE-6AB2-4B45-98E5-DB6AEF76A1D8}"/>
          </ac:spMkLst>
        </pc:spChg>
        <pc:spChg chg="del">
          <ac:chgData name="Mohamed Samy" userId="9d50265fd6eab8cc" providerId="LiveId" clId="{407809AC-FC0C-482B-9AA1-DBD115047091}" dt="2019-08-30T15:56:20.902" v="1746" actId="478"/>
          <ac:spMkLst>
            <pc:docMk/>
            <pc:sldMk cId="1477402601" sldId="311"/>
            <ac:spMk id="13" creationId="{6125BB7C-2A76-4D95-ABA4-BC48E2A49F86}"/>
          </ac:spMkLst>
        </pc:spChg>
        <pc:spChg chg="add mod">
          <ac:chgData name="Mohamed Samy" userId="9d50265fd6eab8cc" providerId="LiveId" clId="{407809AC-FC0C-482B-9AA1-DBD115047091}" dt="2019-08-30T16:03:07.401" v="1794" actId="20577"/>
          <ac:spMkLst>
            <pc:docMk/>
            <pc:sldMk cId="1477402601" sldId="311"/>
            <ac:spMk id="14" creationId="{74E7055B-0875-4660-ABC4-4FA4433C6768}"/>
          </ac:spMkLst>
        </pc:spChg>
        <pc:spChg chg="mod">
          <ac:chgData name="Mohamed Samy" userId="9d50265fd6eab8cc" providerId="LiveId" clId="{407809AC-FC0C-482B-9AA1-DBD115047091}" dt="2019-08-30T16:02:56.506" v="1789"/>
          <ac:spMkLst>
            <pc:docMk/>
            <pc:sldMk cId="1477402601" sldId="311"/>
            <ac:spMk id="17" creationId="{DDFA523C-99AD-423D-B517-A94551D85804}"/>
          </ac:spMkLst>
        </pc:spChg>
        <pc:grpChg chg="del">
          <ac:chgData name="Mohamed Samy" userId="9d50265fd6eab8cc" providerId="LiveId" clId="{407809AC-FC0C-482B-9AA1-DBD115047091}" dt="2019-08-30T15:56:20.902" v="1746" actId="478"/>
          <ac:grpSpMkLst>
            <pc:docMk/>
            <pc:sldMk cId="1477402601" sldId="311"/>
            <ac:grpSpMk id="16" creationId="{DFBCDFFE-B1C6-497B-B9A4-0FAAE6554E19}"/>
          </ac:grpSpMkLst>
        </pc:grpChg>
        <pc:picChg chg="del">
          <ac:chgData name="Mohamed Samy" userId="9d50265fd6eab8cc" providerId="LiveId" clId="{407809AC-FC0C-482B-9AA1-DBD115047091}" dt="2019-08-30T15:56:20.902" v="1746" actId="478"/>
          <ac:picMkLst>
            <pc:docMk/>
            <pc:sldMk cId="1477402601" sldId="311"/>
            <ac:picMk id="4" creationId="{0F32017F-0CE4-452E-B20C-A24BEDE9366F}"/>
          </ac:picMkLst>
        </pc:picChg>
        <pc:picChg chg="add del mod">
          <ac:chgData name="Mohamed Samy" userId="9d50265fd6eab8cc" providerId="LiveId" clId="{407809AC-FC0C-482B-9AA1-DBD115047091}" dt="2019-08-30T16:02:21.863" v="1767" actId="478"/>
          <ac:picMkLst>
            <pc:docMk/>
            <pc:sldMk cId="1477402601" sldId="311"/>
            <ac:picMk id="11" creationId="{00F0D1D4-EE3D-41B6-998D-5B8D735DB4CA}"/>
          </ac:picMkLst>
        </pc:picChg>
      </pc:sldChg>
      <pc:sldChg chg="addSp modSp add">
        <pc:chgData name="Mohamed Samy" userId="9d50265fd6eab8cc" providerId="LiveId" clId="{407809AC-FC0C-482B-9AA1-DBD115047091}" dt="2019-09-22T00:40:41.694" v="3314"/>
        <pc:sldMkLst>
          <pc:docMk/>
          <pc:sldMk cId="2004320980" sldId="312"/>
        </pc:sldMkLst>
        <pc:spChg chg="mod">
          <ac:chgData name="Mohamed Samy" userId="9d50265fd6eab8cc" providerId="LiveId" clId="{407809AC-FC0C-482B-9AA1-DBD115047091}" dt="2019-08-30T17:52:30.092" v="2089" actId="108"/>
          <ac:spMkLst>
            <pc:docMk/>
            <pc:sldMk cId="2004320980" sldId="312"/>
            <ac:spMk id="2" creationId="{46F68279-DF0F-4853-8CF5-162344FF9D2B}"/>
          </ac:spMkLst>
        </pc:spChg>
        <pc:spChg chg="mod">
          <ac:chgData name="Mohamed Samy" userId="9d50265fd6eab8cc" providerId="LiveId" clId="{407809AC-FC0C-482B-9AA1-DBD115047091}" dt="2019-08-30T17:52:26.069" v="2088" actId="108"/>
          <ac:spMkLst>
            <pc:docMk/>
            <pc:sldMk cId="2004320980" sldId="312"/>
            <ac:spMk id="3" creationId="{2735D3A6-AC16-451D-A02B-421B626F9E77}"/>
          </ac:spMkLst>
        </pc:spChg>
        <pc:spChg chg="mod">
          <ac:chgData name="Mohamed Samy" userId="9d50265fd6eab8cc" providerId="LiveId" clId="{407809AC-FC0C-482B-9AA1-DBD115047091}" dt="2019-08-30T17:34:09.367" v="1845" actId="313"/>
          <ac:spMkLst>
            <pc:docMk/>
            <pc:sldMk cId="2004320980" sldId="312"/>
            <ac:spMk id="6" creationId="{97BC6549-DBA6-4732-BEAF-44D97FC12DCA}"/>
          </ac:spMkLst>
        </pc:spChg>
        <pc:spChg chg="add mod">
          <ac:chgData name="Mohamed Samy" userId="9d50265fd6eab8cc" providerId="LiveId" clId="{407809AC-FC0C-482B-9AA1-DBD115047091}" dt="2019-09-16T21:21:59.114" v="3218" actId="108"/>
          <ac:spMkLst>
            <pc:docMk/>
            <pc:sldMk cId="2004320980" sldId="312"/>
            <ac:spMk id="7" creationId="{B1F7AB53-B17C-47A7-8937-EA56BDF4652E}"/>
          </ac:spMkLst>
        </pc:spChg>
        <pc:spChg chg="mod">
          <ac:chgData name="Mohamed Samy" userId="9d50265fd6eab8cc" providerId="LiveId" clId="{407809AC-FC0C-482B-9AA1-DBD115047091}" dt="2019-09-22T00:40:41.694" v="3314"/>
          <ac:spMkLst>
            <pc:docMk/>
            <pc:sldMk cId="2004320980" sldId="312"/>
            <ac:spMk id="8" creationId="{36B59446-7D9B-4B09-973D-495730620D6C}"/>
          </ac:spMkLst>
        </pc:spChg>
      </pc:sldChg>
      <pc:sldChg chg="modSp add">
        <pc:chgData name="Mohamed Samy" userId="9d50265fd6eab8cc" providerId="LiveId" clId="{407809AC-FC0C-482B-9AA1-DBD115047091}" dt="2019-09-22T00:40:41.694" v="3314"/>
        <pc:sldMkLst>
          <pc:docMk/>
          <pc:sldMk cId="1870945590" sldId="313"/>
        </pc:sldMkLst>
        <pc:spChg chg="mod">
          <ac:chgData name="Mohamed Samy" userId="9d50265fd6eab8cc" providerId="LiveId" clId="{407809AC-FC0C-482B-9AA1-DBD115047091}" dt="2019-09-22T00:40:41.694" v="3314"/>
          <ac:spMkLst>
            <pc:docMk/>
            <pc:sldMk cId="1870945590" sldId="313"/>
            <ac:spMk id="14" creationId="{23DB3259-585F-4FDB-A435-8FA665C9377D}"/>
          </ac:spMkLst>
        </pc:spChg>
      </pc:sldChg>
      <pc:sldChg chg="modSp add">
        <pc:chgData name="Mohamed Samy" userId="9d50265fd6eab8cc" providerId="LiveId" clId="{407809AC-FC0C-482B-9AA1-DBD115047091}" dt="2019-09-22T00:40:41.694" v="3314"/>
        <pc:sldMkLst>
          <pc:docMk/>
          <pc:sldMk cId="3736004257" sldId="314"/>
        </pc:sldMkLst>
        <pc:spChg chg="mod">
          <ac:chgData name="Mohamed Samy" userId="9d50265fd6eab8cc" providerId="LiveId" clId="{407809AC-FC0C-482B-9AA1-DBD115047091}" dt="2019-09-02T11:27:02.844" v="2619" actId="207"/>
          <ac:spMkLst>
            <pc:docMk/>
            <pc:sldMk cId="3736004257" sldId="314"/>
            <ac:spMk id="2" creationId="{0601AD28-70B6-4014-8654-00668973073D}"/>
          </ac:spMkLst>
        </pc:spChg>
        <pc:spChg chg="mod">
          <ac:chgData name="Mohamed Samy" userId="9d50265fd6eab8cc" providerId="LiveId" clId="{407809AC-FC0C-482B-9AA1-DBD115047091}" dt="2019-09-22T00:40:41.694" v="3314"/>
          <ac:spMkLst>
            <pc:docMk/>
            <pc:sldMk cId="3736004257" sldId="314"/>
            <ac:spMk id="14" creationId="{23DB3259-585F-4FDB-A435-8FA665C9377D}"/>
          </ac:spMkLst>
        </pc:spChg>
        <pc:picChg chg="mod">
          <ac:chgData name="Mohamed Samy" userId="9d50265fd6eab8cc" providerId="LiveId" clId="{407809AC-FC0C-482B-9AA1-DBD115047091}" dt="2019-09-02T11:26:03.708" v="2614"/>
          <ac:picMkLst>
            <pc:docMk/>
            <pc:sldMk cId="3736004257" sldId="314"/>
            <ac:picMk id="1030" creationId="{2E70566F-3643-4EC4-85D1-98EAF7B438C3}"/>
          </ac:picMkLst>
        </pc:picChg>
        <pc:picChg chg="mod">
          <ac:chgData name="Mohamed Samy" userId="9d50265fd6eab8cc" providerId="LiveId" clId="{407809AC-FC0C-482B-9AA1-DBD115047091}" dt="2019-09-02T11:26:06.530" v="2615"/>
          <ac:picMkLst>
            <pc:docMk/>
            <pc:sldMk cId="3736004257" sldId="314"/>
            <ac:picMk id="1032" creationId="{651CAB33-C27C-4E99-A60A-4F2F45EE25D0}"/>
          </ac:picMkLst>
        </pc:picChg>
        <pc:picChg chg="mod">
          <ac:chgData name="Mohamed Samy" userId="9d50265fd6eab8cc" providerId="LiveId" clId="{407809AC-FC0C-482B-9AA1-DBD115047091}" dt="2019-09-02T11:26:09.708" v="2616"/>
          <ac:picMkLst>
            <pc:docMk/>
            <pc:sldMk cId="3736004257" sldId="314"/>
            <ac:picMk id="1034" creationId="{C9665A44-1B9F-4565-913E-D056C338D1A3}"/>
          </ac:picMkLst>
        </pc:picChg>
      </pc:sldChg>
      <pc:sldChg chg="modSp add ord">
        <pc:chgData name="Mohamed Samy" userId="9d50265fd6eab8cc" providerId="LiveId" clId="{407809AC-FC0C-482B-9AA1-DBD115047091}" dt="2019-09-22T00:40:41.694" v="3314"/>
        <pc:sldMkLst>
          <pc:docMk/>
          <pc:sldMk cId="795246224" sldId="315"/>
        </pc:sldMkLst>
        <pc:spChg chg="mod">
          <ac:chgData name="Mohamed Samy" userId="9d50265fd6eab8cc" providerId="LiveId" clId="{407809AC-FC0C-482B-9AA1-DBD115047091}" dt="2019-09-02T11:27:59.265" v="2627" actId="108"/>
          <ac:spMkLst>
            <pc:docMk/>
            <pc:sldMk cId="795246224" sldId="315"/>
            <ac:spMk id="2" creationId="{0601AD28-70B6-4014-8654-00668973073D}"/>
          </ac:spMkLst>
        </pc:spChg>
        <pc:spChg chg="mod">
          <ac:chgData name="Mohamed Samy" userId="9d50265fd6eab8cc" providerId="LiveId" clId="{407809AC-FC0C-482B-9AA1-DBD115047091}" dt="2019-09-22T00:40:41.694" v="3314"/>
          <ac:spMkLst>
            <pc:docMk/>
            <pc:sldMk cId="795246224" sldId="315"/>
            <ac:spMk id="14" creationId="{23DB3259-585F-4FDB-A435-8FA665C9377D}"/>
          </ac:spMkLst>
        </pc:spChg>
        <pc:picChg chg="mod">
          <ac:chgData name="Mohamed Samy" userId="9d50265fd6eab8cc" providerId="LiveId" clId="{407809AC-FC0C-482B-9AA1-DBD115047091}" dt="2019-09-02T11:28:05.530" v="2628"/>
          <ac:picMkLst>
            <pc:docMk/>
            <pc:sldMk cId="795246224" sldId="315"/>
            <ac:picMk id="1026" creationId="{128702DC-394D-4115-AD80-7CB98B014C38}"/>
          </ac:picMkLst>
        </pc:picChg>
        <pc:picChg chg="mod">
          <ac:chgData name="Mohamed Samy" userId="9d50265fd6eab8cc" providerId="LiveId" clId="{407809AC-FC0C-482B-9AA1-DBD115047091}" dt="2019-09-02T11:28:09.059" v="2629"/>
          <ac:picMkLst>
            <pc:docMk/>
            <pc:sldMk cId="795246224" sldId="315"/>
            <ac:picMk id="1030" creationId="{2E70566F-3643-4EC4-85D1-98EAF7B438C3}"/>
          </ac:picMkLst>
        </pc:picChg>
      </pc:sldChg>
      <pc:sldChg chg="modSp add ord">
        <pc:chgData name="Mohamed Samy" userId="9d50265fd6eab8cc" providerId="LiveId" clId="{407809AC-FC0C-482B-9AA1-DBD115047091}" dt="2019-09-22T00:40:41.694" v="3314"/>
        <pc:sldMkLst>
          <pc:docMk/>
          <pc:sldMk cId="4233097736" sldId="316"/>
        </pc:sldMkLst>
        <pc:spChg chg="mod">
          <ac:chgData name="Mohamed Samy" userId="9d50265fd6eab8cc" providerId="LiveId" clId="{407809AC-FC0C-482B-9AA1-DBD115047091}" dt="2019-09-22T00:40:41.694" v="3314"/>
          <ac:spMkLst>
            <pc:docMk/>
            <pc:sldMk cId="4233097736" sldId="316"/>
            <ac:spMk id="14" creationId="{23DB3259-585F-4FDB-A435-8FA665C9377D}"/>
          </ac:spMkLst>
        </pc:spChg>
      </pc:sldChg>
      <pc:sldChg chg="modSp add ord">
        <pc:chgData name="Mohamed Samy" userId="9d50265fd6eab8cc" providerId="LiveId" clId="{407809AC-FC0C-482B-9AA1-DBD115047091}" dt="2019-09-22T00:40:41.694" v="3314"/>
        <pc:sldMkLst>
          <pc:docMk/>
          <pc:sldMk cId="2060787643" sldId="317"/>
        </pc:sldMkLst>
        <pc:spChg chg="mod">
          <ac:chgData name="Mohamed Samy" userId="9d50265fd6eab8cc" providerId="LiveId" clId="{407809AC-FC0C-482B-9AA1-DBD115047091}" dt="2019-09-22T00:40:41.694" v="3314"/>
          <ac:spMkLst>
            <pc:docMk/>
            <pc:sldMk cId="2060787643" sldId="317"/>
            <ac:spMk id="14" creationId="{23DB3259-585F-4FDB-A435-8FA665C9377D}"/>
          </ac:spMkLst>
        </pc:spChg>
      </pc:sldChg>
      <pc:sldChg chg="modSp add">
        <pc:chgData name="Mohamed Samy" userId="9d50265fd6eab8cc" providerId="LiveId" clId="{407809AC-FC0C-482B-9AA1-DBD115047091}" dt="2019-09-22T00:40:41.694" v="3314"/>
        <pc:sldMkLst>
          <pc:docMk/>
          <pc:sldMk cId="4049870384" sldId="318"/>
        </pc:sldMkLst>
        <pc:spChg chg="mod">
          <ac:chgData name="Mohamed Samy" userId="9d50265fd6eab8cc" providerId="LiveId" clId="{407809AC-FC0C-482B-9AA1-DBD115047091}" dt="2019-09-02T11:29:27.669" v="2636" actId="108"/>
          <ac:spMkLst>
            <pc:docMk/>
            <pc:sldMk cId="4049870384" sldId="318"/>
            <ac:spMk id="2" creationId="{0601AD28-70B6-4014-8654-00668973073D}"/>
          </ac:spMkLst>
        </pc:spChg>
        <pc:spChg chg="mod">
          <ac:chgData name="Mohamed Samy" userId="9d50265fd6eab8cc" providerId="LiveId" clId="{407809AC-FC0C-482B-9AA1-DBD115047091}" dt="2019-09-22T00:40:41.694" v="3314"/>
          <ac:spMkLst>
            <pc:docMk/>
            <pc:sldMk cId="4049870384" sldId="318"/>
            <ac:spMk id="14" creationId="{23DB3259-585F-4FDB-A435-8FA665C9377D}"/>
          </ac:spMkLst>
        </pc:spChg>
        <pc:picChg chg="mod">
          <ac:chgData name="Mohamed Samy" userId="9d50265fd6eab8cc" providerId="LiveId" clId="{407809AC-FC0C-482B-9AA1-DBD115047091}" dt="2019-09-02T11:29:31.845" v="2637"/>
          <ac:picMkLst>
            <pc:docMk/>
            <pc:sldMk cId="4049870384" sldId="318"/>
            <ac:picMk id="1030" creationId="{2E70566F-3643-4EC4-85D1-98EAF7B438C3}"/>
          </ac:picMkLst>
        </pc:picChg>
        <pc:picChg chg="mod">
          <ac:chgData name="Mohamed Samy" userId="9d50265fd6eab8cc" providerId="LiveId" clId="{407809AC-FC0C-482B-9AA1-DBD115047091}" dt="2019-09-02T11:29:34.884" v="2638"/>
          <ac:picMkLst>
            <pc:docMk/>
            <pc:sldMk cId="4049870384" sldId="318"/>
            <ac:picMk id="1032" creationId="{651CAB33-C27C-4E99-A60A-4F2F45EE25D0}"/>
          </ac:picMkLst>
        </pc:picChg>
      </pc:sldChg>
      <pc:sldChg chg="modSp add ord">
        <pc:chgData name="Mohamed Samy" userId="9d50265fd6eab8cc" providerId="LiveId" clId="{407809AC-FC0C-482B-9AA1-DBD115047091}" dt="2019-09-22T00:40:41.694" v="3314"/>
        <pc:sldMkLst>
          <pc:docMk/>
          <pc:sldMk cId="2749691276" sldId="319"/>
        </pc:sldMkLst>
        <pc:spChg chg="mod">
          <ac:chgData name="Mohamed Samy" userId="9d50265fd6eab8cc" providerId="LiveId" clId="{407809AC-FC0C-482B-9AA1-DBD115047091}" dt="2019-09-22T00:40:41.694" v="3314"/>
          <ac:spMkLst>
            <pc:docMk/>
            <pc:sldMk cId="2749691276" sldId="319"/>
            <ac:spMk id="14" creationId="{23DB3259-585F-4FDB-A435-8FA665C9377D}"/>
          </ac:spMkLst>
        </pc:spChg>
      </pc:sldChg>
      <pc:sldChg chg="modSp add">
        <pc:chgData name="Mohamed Samy" userId="9d50265fd6eab8cc" providerId="LiveId" clId="{407809AC-FC0C-482B-9AA1-DBD115047091}" dt="2019-09-22T00:40:41.694" v="3314"/>
        <pc:sldMkLst>
          <pc:docMk/>
          <pc:sldMk cId="204950241" sldId="320"/>
        </pc:sldMkLst>
        <pc:spChg chg="mod">
          <ac:chgData name="Mohamed Samy" userId="9d50265fd6eab8cc" providerId="LiveId" clId="{407809AC-FC0C-482B-9AA1-DBD115047091}" dt="2019-09-02T11:30:42.854" v="2644" actId="108"/>
          <ac:spMkLst>
            <pc:docMk/>
            <pc:sldMk cId="204950241" sldId="320"/>
            <ac:spMk id="2" creationId="{0601AD28-70B6-4014-8654-00668973073D}"/>
          </ac:spMkLst>
        </pc:spChg>
        <pc:spChg chg="mod">
          <ac:chgData name="Mohamed Samy" userId="9d50265fd6eab8cc" providerId="LiveId" clId="{407809AC-FC0C-482B-9AA1-DBD115047091}" dt="2019-09-22T00:40:41.694" v="3314"/>
          <ac:spMkLst>
            <pc:docMk/>
            <pc:sldMk cId="204950241" sldId="320"/>
            <ac:spMk id="14" creationId="{23DB3259-585F-4FDB-A435-8FA665C9377D}"/>
          </ac:spMkLst>
        </pc:spChg>
        <pc:picChg chg="mod">
          <ac:chgData name="Mohamed Samy" userId="9d50265fd6eab8cc" providerId="LiveId" clId="{407809AC-FC0C-482B-9AA1-DBD115047091}" dt="2019-09-02T11:30:50.760" v="2647"/>
          <ac:picMkLst>
            <pc:docMk/>
            <pc:sldMk cId="204950241" sldId="320"/>
            <ac:picMk id="1032" creationId="{651CAB33-C27C-4E99-A60A-4F2F45EE25D0}"/>
          </ac:picMkLst>
        </pc:picChg>
        <pc:picChg chg="mod">
          <ac:chgData name="Mohamed Samy" userId="9d50265fd6eab8cc" providerId="LiveId" clId="{407809AC-FC0C-482B-9AA1-DBD115047091}" dt="2019-09-02T11:30:53.862" v="2648"/>
          <ac:picMkLst>
            <pc:docMk/>
            <pc:sldMk cId="204950241" sldId="320"/>
            <ac:picMk id="1034" creationId="{C9665A44-1B9F-4565-913E-D056C338D1A3}"/>
          </ac:picMkLst>
        </pc:picChg>
      </pc:sldChg>
      <pc:sldChg chg="addSp delSp modSp add del">
        <pc:chgData name="Mohamed Samy" userId="9d50265fd6eab8cc" providerId="LiveId" clId="{407809AC-FC0C-482B-9AA1-DBD115047091}" dt="2019-09-22T01:13:19.516" v="3499"/>
        <pc:sldMkLst>
          <pc:docMk/>
          <pc:sldMk cId="228129483" sldId="321"/>
        </pc:sldMkLst>
        <pc:spChg chg="add del mod">
          <ac:chgData name="Mohamed Samy" userId="9d50265fd6eab8cc" providerId="LiveId" clId="{407809AC-FC0C-482B-9AA1-DBD115047091}" dt="2019-09-02T11:33:35.078" v="2658" actId="478"/>
          <ac:spMkLst>
            <pc:docMk/>
            <pc:sldMk cId="228129483" sldId="321"/>
            <ac:spMk id="2" creationId="{4EC63C5F-51DC-42F7-B8F0-9B665265E15A}"/>
          </ac:spMkLst>
        </pc:spChg>
        <pc:spChg chg="add del">
          <ac:chgData name="Mohamed Samy" userId="9d50265fd6eab8cc" providerId="LiveId" clId="{407809AC-FC0C-482B-9AA1-DBD115047091}" dt="2019-09-02T11:34:39.227" v="2671" actId="478"/>
          <ac:spMkLst>
            <pc:docMk/>
            <pc:sldMk cId="228129483" sldId="321"/>
            <ac:spMk id="3" creationId="{32A4EC5B-E473-4866-AD4A-EF328641687A}"/>
          </ac:spMkLst>
        </pc:spChg>
        <pc:spChg chg="add del mod">
          <ac:chgData name="Mohamed Samy" userId="9d50265fd6eab8cc" providerId="LiveId" clId="{407809AC-FC0C-482B-9AA1-DBD115047091}" dt="2019-09-02T11:34:36.812" v="2670" actId="478"/>
          <ac:spMkLst>
            <pc:docMk/>
            <pc:sldMk cId="228129483" sldId="321"/>
            <ac:spMk id="4" creationId="{B8BE3C79-5333-466E-9C25-33BC3B64A96A}"/>
          </ac:spMkLst>
        </pc:spChg>
        <pc:spChg chg="add mod">
          <ac:chgData name="Mohamed Samy" userId="9d50265fd6eab8cc" providerId="LiveId" clId="{407809AC-FC0C-482B-9AA1-DBD115047091}" dt="2019-09-22T00:40:41.694" v="3314"/>
          <ac:spMkLst>
            <pc:docMk/>
            <pc:sldMk cId="228129483" sldId="321"/>
            <ac:spMk id="5" creationId="{14513ADF-3D59-4C28-B094-7DCDCCDFA6B8}"/>
          </ac:spMkLst>
        </pc:spChg>
        <pc:spChg chg="add del mod">
          <ac:chgData name="Mohamed Samy" userId="9d50265fd6eab8cc" providerId="LiveId" clId="{407809AC-FC0C-482B-9AA1-DBD115047091}" dt="2019-09-02T11:34:42.336" v="2676" actId="478"/>
          <ac:spMkLst>
            <pc:docMk/>
            <pc:sldMk cId="228129483" sldId="321"/>
            <ac:spMk id="7" creationId="{93BFC337-BD84-4072-8FF4-758CBE2F1EC6}"/>
          </ac:spMkLst>
        </pc:spChg>
        <pc:spChg chg="add del mod">
          <ac:chgData name="Mohamed Samy" userId="9d50265fd6eab8cc" providerId="LiveId" clId="{407809AC-FC0C-482B-9AA1-DBD115047091}" dt="2019-09-02T11:34:40.470" v="2675"/>
          <ac:spMkLst>
            <pc:docMk/>
            <pc:sldMk cId="228129483" sldId="321"/>
            <ac:spMk id="8" creationId="{1E779980-A7B1-4BCE-AD46-293C41410A47}"/>
          </ac:spMkLst>
        </pc:spChg>
        <pc:spChg chg="add mod">
          <ac:chgData name="Mohamed Samy" userId="9d50265fd6eab8cc" providerId="LiveId" clId="{407809AC-FC0C-482B-9AA1-DBD115047091}" dt="2019-09-22T01:13:19.516" v="3499"/>
          <ac:spMkLst>
            <pc:docMk/>
            <pc:sldMk cId="228129483" sldId="321"/>
            <ac:spMk id="9" creationId="{3DC31946-2658-430A-8DB1-7968864F0F44}"/>
          </ac:spMkLst>
        </pc:spChg>
        <pc:spChg chg="add mod">
          <ac:chgData name="Mohamed Samy" userId="9d50265fd6eab8cc" providerId="LiveId" clId="{407809AC-FC0C-482B-9AA1-DBD115047091}" dt="2019-09-02T11:35:18.742" v="2681" actId="108"/>
          <ac:spMkLst>
            <pc:docMk/>
            <pc:sldMk cId="228129483" sldId="321"/>
            <ac:spMk id="10" creationId="{717ABDD2-45E7-41BD-898C-EF408636ED0E}"/>
          </ac:spMkLst>
        </pc:spChg>
      </pc:sldChg>
      <pc:sldChg chg="add del">
        <pc:chgData name="Mohamed Samy" userId="9d50265fd6eab8cc" providerId="LiveId" clId="{407809AC-FC0C-482B-9AA1-DBD115047091}" dt="2019-09-02T11:31:58.147" v="2650" actId="2696"/>
        <pc:sldMkLst>
          <pc:docMk/>
          <pc:sldMk cId="3437804525" sldId="321"/>
        </pc:sldMkLst>
      </pc:sldChg>
      <pc:sldChg chg="modSp add">
        <pc:chgData name="Mohamed Samy" userId="9d50265fd6eab8cc" providerId="LiveId" clId="{407809AC-FC0C-482B-9AA1-DBD115047091}" dt="2019-09-22T01:13:19.516" v="3499"/>
        <pc:sldMkLst>
          <pc:docMk/>
          <pc:sldMk cId="2533802292" sldId="322"/>
        </pc:sldMkLst>
        <pc:spChg chg="mod">
          <ac:chgData name="Mohamed Samy" userId="9d50265fd6eab8cc" providerId="LiveId" clId="{407809AC-FC0C-482B-9AA1-DBD115047091}" dt="2019-09-22T00:40:41.694" v="3314"/>
          <ac:spMkLst>
            <pc:docMk/>
            <pc:sldMk cId="2533802292" sldId="322"/>
            <ac:spMk id="5" creationId="{14513ADF-3D59-4C28-B094-7DCDCCDFA6B8}"/>
          </ac:spMkLst>
        </pc:spChg>
        <pc:spChg chg="mod">
          <ac:chgData name="Mohamed Samy" userId="9d50265fd6eab8cc" providerId="LiveId" clId="{407809AC-FC0C-482B-9AA1-DBD115047091}" dt="2019-09-22T01:13:19.516" v="3499"/>
          <ac:spMkLst>
            <pc:docMk/>
            <pc:sldMk cId="2533802292" sldId="322"/>
            <ac:spMk id="9" creationId="{3DC31946-2658-430A-8DB1-7968864F0F44}"/>
          </ac:spMkLst>
        </pc:spChg>
      </pc:sldChg>
      <pc:sldChg chg="add del">
        <pc:chgData name="Mohamed Samy" userId="9d50265fd6eab8cc" providerId="LiveId" clId="{407809AC-FC0C-482B-9AA1-DBD115047091}" dt="2019-09-02T11:38:38.848" v="2695" actId="47"/>
        <pc:sldMkLst>
          <pc:docMk/>
          <pc:sldMk cId="1586648438" sldId="323"/>
        </pc:sldMkLst>
      </pc:sldChg>
      <pc:sldChg chg="modSp add del">
        <pc:chgData name="Mohamed Samy" userId="9d50265fd6eab8cc" providerId="LiveId" clId="{407809AC-FC0C-482B-9AA1-DBD115047091}" dt="2019-09-22T01:13:19.516" v="3499"/>
        <pc:sldMkLst>
          <pc:docMk/>
          <pc:sldMk cId="3729535730" sldId="324"/>
        </pc:sldMkLst>
        <pc:spChg chg="mod">
          <ac:chgData name="Mohamed Samy" userId="9d50265fd6eab8cc" providerId="LiveId" clId="{407809AC-FC0C-482B-9AA1-DBD115047091}" dt="2019-09-22T00:40:41.694" v="3314"/>
          <ac:spMkLst>
            <pc:docMk/>
            <pc:sldMk cId="3729535730" sldId="324"/>
            <ac:spMk id="5" creationId="{14513ADF-3D59-4C28-B094-7DCDCCDFA6B8}"/>
          </ac:spMkLst>
        </pc:spChg>
        <pc:spChg chg="mod">
          <ac:chgData name="Mohamed Samy" userId="9d50265fd6eab8cc" providerId="LiveId" clId="{407809AC-FC0C-482B-9AA1-DBD115047091}" dt="2019-09-22T01:13:19.516" v="3499"/>
          <ac:spMkLst>
            <pc:docMk/>
            <pc:sldMk cId="3729535730" sldId="324"/>
            <ac:spMk id="9" creationId="{3DC31946-2658-430A-8DB1-7968864F0F44}"/>
          </ac:spMkLst>
        </pc:spChg>
      </pc:sldChg>
      <pc:sldChg chg="add del">
        <pc:chgData name="Mohamed Samy" userId="9d50265fd6eab8cc" providerId="LiveId" clId="{407809AC-FC0C-482B-9AA1-DBD115047091}" dt="2019-09-02T11:38:27.468" v="2694" actId="47"/>
        <pc:sldMkLst>
          <pc:docMk/>
          <pc:sldMk cId="3338496034" sldId="325"/>
        </pc:sldMkLst>
      </pc:sldChg>
      <pc:sldChg chg="modSp add">
        <pc:chgData name="Mohamed Samy" userId="9d50265fd6eab8cc" providerId="LiveId" clId="{407809AC-FC0C-482B-9AA1-DBD115047091}" dt="2019-09-22T01:13:19.516" v="3499"/>
        <pc:sldMkLst>
          <pc:docMk/>
          <pc:sldMk cId="1727248577" sldId="326"/>
        </pc:sldMkLst>
        <pc:spChg chg="mod">
          <ac:chgData name="Mohamed Samy" userId="9d50265fd6eab8cc" providerId="LiveId" clId="{407809AC-FC0C-482B-9AA1-DBD115047091}" dt="2019-09-22T00:40:41.694" v="3314"/>
          <ac:spMkLst>
            <pc:docMk/>
            <pc:sldMk cId="1727248577" sldId="326"/>
            <ac:spMk id="5" creationId="{14513ADF-3D59-4C28-B094-7DCDCCDFA6B8}"/>
          </ac:spMkLst>
        </pc:spChg>
        <pc:spChg chg="mod">
          <ac:chgData name="Mohamed Samy" userId="9d50265fd6eab8cc" providerId="LiveId" clId="{407809AC-FC0C-482B-9AA1-DBD115047091}" dt="2019-09-22T01:13:19.516" v="3499"/>
          <ac:spMkLst>
            <pc:docMk/>
            <pc:sldMk cId="1727248577" sldId="326"/>
            <ac:spMk id="9" creationId="{3DC31946-2658-430A-8DB1-7968864F0F44}"/>
          </ac:spMkLst>
        </pc:spChg>
      </pc:sldChg>
      <pc:sldChg chg="modSp add">
        <pc:chgData name="Mohamed Samy" userId="9d50265fd6eab8cc" providerId="LiveId" clId="{407809AC-FC0C-482B-9AA1-DBD115047091}" dt="2019-09-22T01:13:19.516" v="3499"/>
        <pc:sldMkLst>
          <pc:docMk/>
          <pc:sldMk cId="2248531759" sldId="327"/>
        </pc:sldMkLst>
        <pc:spChg chg="mod">
          <ac:chgData name="Mohamed Samy" userId="9d50265fd6eab8cc" providerId="LiveId" clId="{407809AC-FC0C-482B-9AA1-DBD115047091}" dt="2019-09-22T00:40:41.694" v="3314"/>
          <ac:spMkLst>
            <pc:docMk/>
            <pc:sldMk cId="2248531759" sldId="327"/>
            <ac:spMk id="5" creationId="{14513ADF-3D59-4C28-B094-7DCDCCDFA6B8}"/>
          </ac:spMkLst>
        </pc:spChg>
        <pc:spChg chg="mod">
          <ac:chgData name="Mohamed Samy" userId="9d50265fd6eab8cc" providerId="LiveId" clId="{407809AC-FC0C-482B-9AA1-DBD115047091}" dt="2019-09-22T01:13:19.516" v="3499"/>
          <ac:spMkLst>
            <pc:docMk/>
            <pc:sldMk cId="2248531759" sldId="327"/>
            <ac:spMk id="9" creationId="{3DC31946-2658-430A-8DB1-7968864F0F44}"/>
          </ac:spMkLst>
        </pc:spChg>
      </pc:sldChg>
      <pc:sldChg chg="modSp add">
        <pc:chgData name="Mohamed Samy" userId="9d50265fd6eab8cc" providerId="LiveId" clId="{407809AC-FC0C-482B-9AA1-DBD115047091}" dt="2019-09-22T01:13:19.516" v="3499"/>
        <pc:sldMkLst>
          <pc:docMk/>
          <pc:sldMk cId="646964405" sldId="328"/>
        </pc:sldMkLst>
        <pc:spChg chg="mod">
          <ac:chgData name="Mohamed Samy" userId="9d50265fd6eab8cc" providerId="LiveId" clId="{407809AC-FC0C-482B-9AA1-DBD115047091}" dt="2019-09-22T00:40:41.694" v="3314"/>
          <ac:spMkLst>
            <pc:docMk/>
            <pc:sldMk cId="646964405" sldId="328"/>
            <ac:spMk id="5" creationId="{14513ADF-3D59-4C28-B094-7DCDCCDFA6B8}"/>
          </ac:spMkLst>
        </pc:spChg>
        <pc:spChg chg="mod">
          <ac:chgData name="Mohamed Samy" userId="9d50265fd6eab8cc" providerId="LiveId" clId="{407809AC-FC0C-482B-9AA1-DBD115047091}" dt="2019-09-22T01:13:19.516" v="3499"/>
          <ac:spMkLst>
            <pc:docMk/>
            <pc:sldMk cId="646964405" sldId="328"/>
            <ac:spMk id="9" creationId="{3DC31946-2658-430A-8DB1-7968864F0F44}"/>
          </ac:spMkLst>
        </pc:spChg>
      </pc:sldChg>
      <pc:sldChg chg="modSp add">
        <pc:chgData name="Mohamed Samy" userId="9d50265fd6eab8cc" providerId="LiveId" clId="{407809AC-FC0C-482B-9AA1-DBD115047091}" dt="2019-09-22T01:13:19.516" v="3499"/>
        <pc:sldMkLst>
          <pc:docMk/>
          <pc:sldMk cId="2053033487" sldId="329"/>
        </pc:sldMkLst>
        <pc:spChg chg="mod">
          <ac:chgData name="Mohamed Samy" userId="9d50265fd6eab8cc" providerId="LiveId" clId="{407809AC-FC0C-482B-9AA1-DBD115047091}" dt="2019-09-22T00:40:41.694" v="3314"/>
          <ac:spMkLst>
            <pc:docMk/>
            <pc:sldMk cId="2053033487" sldId="329"/>
            <ac:spMk id="5" creationId="{14513ADF-3D59-4C28-B094-7DCDCCDFA6B8}"/>
          </ac:spMkLst>
        </pc:spChg>
        <pc:spChg chg="mod">
          <ac:chgData name="Mohamed Samy" userId="9d50265fd6eab8cc" providerId="LiveId" clId="{407809AC-FC0C-482B-9AA1-DBD115047091}" dt="2019-09-22T01:13:19.516" v="3499"/>
          <ac:spMkLst>
            <pc:docMk/>
            <pc:sldMk cId="2053033487" sldId="329"/>
            <ac:spMk id="9" creationId="{3DC31946-2658-430A-8DB1-7968864F0F44}"/>
          </ac:spMkLst>
        </pc:spChg>
      </pc:sldChg>
      <pc:sldChg chg="modSp add">
        <pc:chgData name="Mohamed Samy" userId="9d50265fd6eab8cc" providerId="LiveId" clId="{407809AC-FC0C-482B-9AA1-DBD115047091}" dt="2019-09-22T01:13:19.516" v="3499"/>
        <pc:sldMkLst>
          <pc:docMk/>
          <pc:sldMk cId="3444228408" sldId="330"/>
        </pc:sldMkLst>
        <pc:spChg chg="mod">
          <ac:chgData name="Mohamed Samy" userId="9d50265fd6eab8cc" providerId="LiveId" clId="{407809AC-FC0C-482B-9AA1-DBD115047091}" dt="2019-09-22T00:40:41.694" v="3314"/>
          <ac:spMkLst>
            <pc:docMk/>
            <pc:sldMk cId="3444228408" sldId="330"/>
            <ac:spMk id="5" creationId="{14513ADF-3D59-4C28-B094-7DCDCCDFA6B8}"/>
          </ac:spMkLst>
        </pc:spChg>
        <pc:spChg chg="mod">
          <ac:chgData name="Mohamed Samy" userId="9d50265fd6eab8cc" providerId="LiveId" clId="{407809AC-FC0C-482B-9AA1-DBD115047091}" dt="2019-09-22T01:13:19.516" v="3499"/>
          <ac:spMkLst>
            <pc:docMk/>
            <pc:sldMk cId="3444228408" sldId="330"/>
            <ac:spMk id="9" creationId="{3DC31946-2658-430A-8DB1-7968864F0F44}"/>
          </ac:spMkLst>
        </pc:spChg>
      </pc:sldChg>
      <pc:sldChg chg="modSp add">
        <pc:chgData name="Mohamed Samy" userId="9d50265fd6eab8cc" providerId="LiveId" clId="{407809AC-FC0C-482B-9AA1-DBD115047091}" dt="2019-09-22T01:13:19.516" v="3499"/>
        <pc:sldMkLst>
          <pc:docMk/>
          <pc:sldMk cId="158129288" sldId="331"/>
        </pc:sldMkLst>
        <pc:spChg chg="mod">
          <ac:chgData name="Mohamed Samy" userId="9d50265fd6eab8cc" providerId="LiveId" clId="{407809AC-FC0C-482B-9AA1-DBD115047091}" dt="2019-09-22T00:40:41.694" v="3314"/>
          <ac:spMkLst>
            <pc:docMk/>
            <pc:sldMk cId="158129288" sldId="331"/>
            <ac:spMk id="5" creationId="{14513ADF-3D59-4C28-B094-7DCDCCDFA6B8}"/>
          </ac:spMkLst>
        </pc:spChg>
        <pc:spChg chg="mod">
          <ac:chgData name="Mohamed Samy" userId="9d50265fd6eab8cc" providerId="LiveId" clId="{407809AC-FC0C-482B-9AA1-DBD115047091}" dt="2019-09-22T01:13:19.516" v="3499"/>
          <ac:spMkLst>
            <pc:docMk/>
            <pc:sldMk cId="158129288" sldId="331"/>
            <ac:spMk id="9" creationId="{3DC31946-2658-430A-8DB1-7968864F0F44}"/>
          </ac:spMkLst>
        </pc:spChg>
      </pc:sldChg>
      <pc:sldChg chg="modSp add">
        <pc:chgData name="Mohamed Samy" userId="9d50265fd6eab8cc" providerId="LiveId" clId="{407809AC-FC0C-482B-9AA1-DBD115047091}" dt="2019-09-22T01:13:19.516" v="3499"/>
        <pc:sldMkLst>
          <pc:docMk/>
          <pc:sldMk cId="2925144273" sldId="332"/>
        </pc:sldMkLst>
        <pc:spChg chg="mod">
          <ac:chgData name="Mohamed Samy" userId="9d50265fd6eab8cc" providerId="LiveId" clId="{407809AC-FC0C-482B-9AA1-DBD115047091}" dt="2019-09-22T00:40:41.694" v="3314"/>
          <ac:spMkLst>
            <pc:docMk/>
            <pc:sldMk cId="2925144273" sldId="332"/>
            <ac:spMk id="5" creationId="{14513ADF-3D59-4C28-B094-7DCDCCDFA6B8}"/>
          </ac:spMkLst>
        </pc:spChg>
        <pc:spChg chg="mod">
          <ac:chgData name="Mohamed Samy" userId="9d50265fd6eab8cc" providerId="LiveId" clId="{407809AC-FC0C-482B-9AA1-DBD115047091}" dt="2019-09-22T01:13:19.516" v="3499"/>
          <ac:spMkLst>
            <pc:docMk/>
            <pc:sldMk cId="2925144273" sldId="332"/>
            <ac:spMk id="9" creationId="{3DC31946-2658-430A-8DB1-7968864F0F44}"/>
          </ac:spMkLst>
        </pc:spChg>
      </pc:sldChg>
      <pc:sldChg chg="modSp add">
        <pc:chgData name="Mohamed Samy" userId="9d50265fd6eab8cc" providerId="LiveId" clId="{407809AC-FC0C-482B-9AA1-DBD115047091}" dt="2019-09-22T01:13:19.516" v="3499"/>
        <pc:sldMkLst>
          <pc:docMk/>
          <pc:sldMk cId="1213382839" sldId="333"/>
        </pc:sldMkLst>
        <pc:spChg chg="mod">
          <ac:chgData name="Mohamed Samy" userId="9d50265fd6eab8cc" providerId="LiveId" clId="{407809AC-FC0C-482B-9AA1-DBD115047091}" dt="2019-09-22T00:40:41.694" v="3314"/>
          <ac:spMkLst>
            <pc:docMk/>
            <pc:sldMk cId="1213382839" sldId="333"/>
            <ac:spMk id="5" creationId="{14513ADF-3D59-4C28-B094-7DCDCCDFA6B8}"/>
          </ac:spMkLst>
        </pc:spChg>
        <pc:spChg chg="mod">
          <ac:chgData name="Mohamed Samy" userId="9d50265fd6eab8cc" providerId="LiveId" clId="{407809AC-FC0C-482B-9AA1-DBD115047091}" dt="2019-09-22T01:13:19.516" v="3499"/>
          <ac:spMkLst>
            <pc:docMk/>
            <pc:sldMk cId="1213382839" sldId="333"/>
            <ac:spMk id="9" creationId="{3DC31946-2658-430A-8DB1-7968864F0F44}"/>
          </ac:spMkLst>
        </pc:spChg>
      </pc:sldChg>
      <pc:sldChg chg="modSp add">
        <pc:chgData name="Mohamed Samy" userId="9d50265fd6eab8cc" providerId="LiveId" clId="{407809AC-FC0C-482B-9AA1-DBD115047091}" dt="2019-09-22T01:13:19.516" v="3499"/>
        <pc:sldMkLst>
          <pc:docMk/>
          <pc:sldMk cId="1008431786" sldId="334"/>
        </pc:sldMkLst>
        <pc:spChg chg="mod">
          <ac:chgData name="Mohamed Samy" userId="9d50265fd6eab8cc" providerId="LiveId" clId="{407809AC-FC0C-482B-9AA1-DBD115047091}" dt="2019-09-22T00:40:41.694" v="3314"/>
          <ac:spMkLst>
            <pc:docMk/>
            <pc:sldMk cId="1008431786" sldId="334"/>
            <ac:spMk id="5" creationId="{14513ADF-3D59-4C28-B094-7DCDCCDFA6B8}"/>
          </ac:spMkLst>
        </pc:spChg>
        <pc:spChg chg="mod">
          <ac:chgData name="Mohamed Samy" userId="9d50265fd6eab8cc" providerId="LiveId" clId="{407809AC-FC0C-482B-9AA1-DBD115047091}" dt="2019-09-22T01:13:19.516" v="3499"/>
          <ac:spMkLst>
            <pc:docMk/>
            <pc:sldMk cId="1008431786" sldId="334"/>
            <ac:spMk id="9" creationId="{3DC31946-2658-430A-8DB1-7968864F0F44}"/>
          </ac:spMkLst>
        </pc:spChg>
      </pc:sldChg>
      <pc:sldChg chg="modSp add ord">
        <pc:chgData name="Mohamed Samy" userId="9d50265fd6eab8cc" providerId="LiveId" clId="{407809AC-FC0C-482B-9AA1-DBD115047091}" dt="2019-09-22T01:13:19.516" v="3499"/>
        <pc:sldMkLst>
          <pc:docMk/>
          <pc:sldMk cId="871781910" sldId="335"/>
        </pc:sldMkLst>
        <pc:spChg chg="mod">
          <ac:chgData name="Mohamed Samy" userId="9d50265fd6eab8cc" providerId="LiveId" clId="{407809AC-FC0C-482B-9AA1-DBD115047091}" dt="2019-09-22T00:40:41.694" v="3314"/>
          <ac:spMkLst>
            <pc:docMk/>
            <pc:sldMk cId="871781910" sldId="335"/>
            <ac:spMk id="5" creationId="{14513ADF-3D59-4C28-B094-7DCDCCDFA6B8}"/>
          </ac:spMkLst>
        </pc:spChg>
        <pc:spChg chg="mod">
          <ac:chgData name="Mohamed Samy" userId="9d50265fd6eab8cc" providerId="LiveId" clId="{407809AC-FC0C-482B-9AA1-DBD115047091}" dt="2019-09-22T01:13:19.516" v="3499"/>
          <ac:spMkLst>
            <pc:docMk/>
            <pc:sldMk cId="871781910" sldId="335"/>
            <ac:spMk id="9" creationId="{3DC31946-2658-430A-8DB1-7968864F0F44}"/>
          </ac:spMkLst>
        </pc:spChg>
      </pc:sldChg>
      <pc:sldChg chg="modSp add ord">
        <pc:chgData name="Mohamed Samy" userId="9d50265fd6eab8cc" providerId="LiveId" clId="{407809AC-FC0C-482B-9AA1-DBD115047091}" dt="2019-09-22T01:13:19.516" v="3499"/>
        <pc:sldMkLst>
          <pc:docMk/>
          <pc:sldMk cId="1424284134" sldId="336"/>
        </pc:sldMkLst>
        <pc:spChg chg="mod">
          <ac:chgData name="Mohamed Samy" userId="9d50265fd6eab8cc" providerId="LiveId" clId="{407809AC-FC0C-482B-9AA1-DBD115047091}" dt="2019-09-22T00:57:24.383" v="3441" actId="1038"/>
          <ac:spMkLst>
            <pc:docMk/>
            <pc:sldMk cId="1424284134" sldId="336"/>
            <ac:spMk id="5" creationId="{14513ADF-3D59-4C28-B094-7DCDCCDFA6B8}"/>
          </ac:spMkLst>
        </pc:spChg>
        <pc:spChg chg="mod">
          <ac:chgData name="Mohamed Samy" userId="9d50265fd6eab8cc" providerId="LiveId" clId="{407809AC-FC0C-482B-9AA1-DBD115047091}" dt="2019-09-22T01:13:19.516" v="3499"/>
          <ac:spMkLst>
            <pc:docMk/>
            <pc:sldMk cId="1424284134" sldId="336"/>
            <ac:spMk id="9" creationId="{3DC31946-2658-430A-8DB1-7968864F0F44}"/>
          </ac:spMkLst>
        </pc:spChg>
      </pc:sldChg>
      <pc:sldChg chg="add del">
        <pc:chgData name="Mohamed Samy" userId="9d50265fd6eab8cc" providerId="LiveId" clId="{407809AC-FC0C-482B-9AA1-DBD115047091}" dt="2019-09-02T11:48:27.834" v="2717" actId="47"/>
        <pc:sldMkLst>
          <pc:docMk/>
          <pc:sldMk cId="4115712785" sldId="336"/>
        </pc:sldMkLst>
      </pc:sldChg>
      <pc:sldChg chg="addSp delSp modSp add">
        <pc:chgData name="Mohamed Samy" userId="9d50265fd6eab8cc" providerId="LiveId" clId="{407809AC-FC0C-482B-9AA1-DBD115047091}" dt="2019-09-22T00:41:56.870" v="3350"/>
        <pc:sldMkLst>
          <pc:docMk/>
          <pc:sldMk cId="2364986368" sldId="337"/>
        </pc:sldMkLst>
        <pc:spChg chg="add del mod">
          <ac:chgData name="Mohamed Samy" userId="9d50265fd6eab8cc" providerId="LiveId" clId="{407809AC-FC0C-482B-9AA1-DBD115047091}" dt="2019-09-16T21:04:11.978" v="3016" actId="478"/>
          <ac:spMkLst>
            <pc:docMk/>
            <pc:sldMk cId="2364986368" sldId="337"/>
            <ac:spMk id="2" creationId="{2F1D72B4-C1C8-48BC-AABD-3292F17D342C}"/>
          </ac:spMkLst>
        </pc:spChg>
        <pc:spChg chg="add mod">
          <ac:chgData name="Mohamed Samy" userId="9d50265fd6eab8cc" providerId="LiveId" clId="{407809AC-FC0C-482B-9AA1-DBD115047091}" dt="2019-09-16T22:28:20.034" v="3312" actId="20577"/>
          <ac:spMkLst>
            <pc:docMk/>
            <pc:sldMk cId="2364986368" sldId="337"/>
            <ac:spMk id="3" creationId="{21D86010-99D0-4E53-AD40-C62CC2C264D3}"/>
          </ac:spMkLst>
        </pc:spChg>
        <pc:spChg chg="del mod">
          <ac:chgData name="Mohamed Samy" userId="9d50265fd6eab8cc" providerId="LiveId" clId="{407809AC-FC0C-482B-9AA1-DBD115047091}" dt="2019-09-22T00:41:56.601" v="3349" actId="478"/>
          <ac:spMkLst>
            <pc:docMk/>
            <pc:sldMk cId="2364986368" sldId="337"/>
            <ac:spMk id="8" creationId="{36B59446-7D9B-4B09-973D-495730620D6C}"/>
          </ac:spMkLst>
        </pc:spChg>
        <pc:spChg chg="add">
          <ac:chgData name="Mohamed Samy" userId="9d50265fd6eab8cc" providerId="LiveId" clId="{407809AC-FC0C-482B-9AA1-DBD115047091}" dt="2019-09-22T00:41:56.870" v="3350"/>
          <ac:spMkLst>
            <pc:docMk/>
            <pc:sldMk cId="2364986368" sldId="337"/>
            <ac:spMk id="12" creationId="{94B7DD80-14FA-4E38-824C-8E83B495A7E4}"/>
          </ac:spMkLst>
        </pc:spChg>
        <pc:grpChg chg="mod">
          <ac:chgData name="Mohamed Samy" userId="9d50265fd6eab8cc" providerId="LiveId" clId="{407809AC-FC0C-482B-9AA1-DBD115047091}" dt="2019-09-16T21:07:37.851" v="3057" actId="1076"/>
          <ac:grpSpMkLst>
            <pc:docMk/>
            <pc:sldMk cId="2364986368" sldId="337"/>
            <ac:grpSpMk id="16" creationId="{DFBCDFFE-B1C6-497B-B9A4-0FAAE6554E19}"/>
          </ac:grpSpMkLst>
        </pc:grpChg>
      </pc:sldChg>
      <pc:sldChg chg="modSp add ord">
        <pc:chgData name="Mohamed Samy" userId="9d50265fd6eab8cc" providerId="LiveId" clId="{407809AC-FC0C-482B-9AA1-DBD115047091}" dt="2019-09-22T01:13:19.516" v="3499"/>
        <pc:sldMkLst>
          <pc:docMk/>
          <pc:sldMk cId="3567676348" sldId="338"/>
        </pc:sldMkLst>
        <pc:spChg chg="mod">
          <ac:chgData name="Mohamed Samy" userId="9d50265fd6eab8cc" providerId="LiveId" clId="{407809AC-FC0C-482B-9AA1-DBD115047091}" dt="2019-09-22T00:40:41.694" v="3314"/>
          <ac:spMkLst>
            <pc:docMk/>
            <pc:sldMk cId="3567676348" sldId="338"/>
            <ac:spMk id="5" creationId="{14513ADF-3D59-4C28-B094-7DCDCCDFA6B8}"/>
          </ac:spMkLst>
        </pc:spChg>
        <pc:spChg chg="mod">
          <ac:chgData name="Mohamed Samy" userId="9d50265fd6eab8cc" providerId="LiveId" clId="{407809AC-FC0C-482B-9AA1-DBD115047091}" dt="2019-09-22T01:13:19.516" v="3499"/>
          <ac:spMkLst>
            <pc:docMk/>
            <pc:sldMk cId="3567676348" sldId="338"/>
            <ac:spMk id="9" creationId="{3DC31946-2658-430A-8DB1-7968864F0F44}"/>
          </ac:spMkLst>
        </pc:spChg>
      </pc:sldChg>
      <pc:sldChg chg="modSp add">
        <pc:chgData name="Mohamed Samy" userId="9d50265fd6eab8cc" providerId="LiveId" clId="{407809AC-FC0C-482B-9AA1-DBD115047091}" dt="2019-09-22T01:13:19.516" v="3499"/>
        <pc:sldMkLst>
          <pc:docMk/>
          <pc:sldMk cId="4068796035" sldId="339"/>
        </pc:sldMkLst>
        <pc:spChg chg="mod">
          <ac:chgData name="Mohamed Samy" userId="9d50265fd6eab8cc" providerId="LiveId" clId="{407809AC-FC0C-482B-9AA1-DBD115047091}" dt="2019-09-22T00:40:41.694" v="3314"/>
          <ac:spMkLst>
            <pc:docMk/>
            <pc:sldMk cId="4068796035" sldId="339"/>
            <ac:spMk id="5" creationId="{14513ADF-3D59-4C28-B094-7DCDCCDFA6B8}"/>
          </ac:spMkLst>
        </pc:spChg>
        <pc:spChg chg="mod">
          <ac:chgData name="Mohamed Samy" userId="9d50265fd6eab8cc" providerId="LiveId" clId="{407809AC-FC0C-482B-9AA1-DBD115047091}" dt="2019-09-22T01:13:19.516" v="3499"/>
          <ac:spMkLst>
            <pc:docMk/>
            <pc:sldMk cId="4068796035" sldId="339"/>
            <ac:spMk id="9" creationId="{3DC31946-2658-430A-8DB1-7968864F0F44}"/>
          </ac:spMkLst>
        </pc:spChg>
      </pc:sldChg>
      <pc:sldChg chg="addSp delSp modSp add ord">
        <pc:chgData name="Mohamed Samy" userId="9d50265fd6eab8cc" providerId="LiveId" clId="{407809AC-FC0C-482B-9AA1-DBD115047091}" dt="2019-09-22T00:41:43.707" v="3344"/>
        <pc:sldMkLst>
          <pc:docMk/>
          <pc:sldMk cId="815320191" sldId="340"/>
        </pc:sldMkLst>
        <pc:spChg chg="mod">
          <ac:chgData name="Mohamed Samy" userId="9d50265fd6eab8cc" providerId="LiveId" clId="{407809AC-FC0C-482B-9AA1-DBD115047091}" dt="2019-09-16T21:28:40.471" v="3294" actId="20577"/>
          <ac:spMkLst>
            <pc:docMk/>
            <pc:sldMk cId="815320191" sldId="340"/>
            <ac:spMk id="2" creationId="{00000000-0000-0000-0000-000000000000}"/>
          </ac:spMkLst>
        </pc:spChg>
        <pc:spChg chg="mod">
          <ac:chgData name="Mohamed Samy" userId="9d50265fd6eab8cc" providerId="LiveId" clId="{407809AC-FC0C-482B-9AA1-DBD115047091}" dt="2019-09-16T21:27:25.088" v="3257" actId="20577"/>
          <ac:spMkLst>
            <pc:docMk/>
            <pc:sldMk cId="815320191" sldId="340"/>
            <ac:spMk id="3" creationId="{9899F0BC-F4F6-4E51-AB1E-F2DF21C6AB73}"/>
          </ac:spMkLst>
        </pc:spChg>
        <pc:spChg chg="mod">
          <ac:chgData name="Mohamed Samy" userId="9d50265fd6eab8cc" providerId="LiveId" clId="{407809AC-FC0C-482B-9AA1-DBD115047091}" dt="2019-09-16T21:27:32.507" v="3266" actId="20577"/>
          <ac:spMkLst>
            <pc:docMk/>
            <pc:sldMk cId="815320191" sldId="340"/>
            <ac:spMk id="5" creationId="{00000000-0000-0000-0000-000000000000}"/>
          </ac:spMkLst>
        </pc:spChg>
        <pc:spChg chg="del mod">
          <ac:chgData name="Mohamed Samy" userId="9d50265fd6eab8cc" providerId="LiveId" clId="{407809AC-FC0C-482B-9AA1-DBD115047091}" dt="2019-09-22T00:41:43.418" v="3343" actId="478"/>
          <ac:spMkLst>
            <pc:docMk/>
            <pc:sldMk cId="815320191" sldId="340"/>
            <ac:spMk id="12" creationId="{5120917E-CBD4-4CAB-B26B-D1C769211686}"/>
          </ac:spMkLst>
        </pc:spChg>
        <pc:spChg chg="add">
          <ac:chgData name="Mohamed Samy" userId="9d50265fd6eab8cc" providerId="LiveId" clId="{407809AC-FC0C-482B-9AA1-DBD115047091}" dt="2019-09-22T00:41:43.707" v="3344"/>
          <ac:spMkLst>
            <pc:docMk/>
            <pc:sldMk cId="815320191" sldId="340"/>
            <ac:spMk id="13" creationId="{4EA0F92C-73E1-45C8-A42A-61871343D7BD}"/>
          </ac:spMkLst>
        </pc:spChg>
        <pc:picChg chg="add mod">
          <ac:chgData name="Mohamed Samy" userId="9d50265fd6eab8cc" providerId="LiveId" clId="{407809AC-FC0C-482B-9AA1-DBD115047091}" dt="2019-09-16T21:30:45.578" v="3304" actId="14861"/>
          <ac:picMkLst>
            <pc:docMk/>
            <pc:sldMk cId="815320191" sldId="340"/>
            <ac:picMk id="1026" creationId="{A706579D-F5A4-496B-9FD2-3B5D32D7B1E2}"/>
          </ac:picMkLst>
        </pc:picChg>
      </pc:sldChg>
      <pc:sldChg chg="modSp add">
        <pc:chgData name="Mohamed Samy" userId="9d50265fd6eab8cc" providerId="LiveId" clId="{407809AC-FC0C-482B-9AA1-DBD115047091}" dt="2019-09-22T00:41:30.491" v="3342" actId="1038"/>
        <pc:sldMkLst>
          <pc:docMk/>
          <pc:sldMk cId="2907244156" sldId="341"/>
        </pc:sldMkLst>
        <pc:spChg chg="mod">
          <ac:chgData name="Mohamed Samy" userId="9d50265fd6eab8cc" providerId="LiveId" clId="{407809AC-FC0C-482B-9AA1-DBD115047091}" dt="2019-09-16T21:27:58.007" v="3292" actId="20577"/>
          <ac:spMkLst>
            <pc:docMk/>
            <pc:sldMk cId="2907244156" sldId="341"/>
            <ac:spMk id="5" creationId="{00000000-0000-0000-0000-000000000000}"/>
          </ac:spMkLst>
        </pc:spChg>
        <pc:spChg chg="mod">
          <ac:chgData name="Mohamed Samy" userId="9d50265fd6eab8cc" providerId="LiveId" clId="{407809AC-FC0C-482B-9AA1-DBD115047091}" dt="2019-09-22T00:41:30.491" v="3342" actId="1038"/>
          <ac:spMkLst>
            <pc:docMk/>
            <pc:sldMk cId="2907244156" sldId="341"/>
            <ac:spMk id="12" creationId="{5120917E-CBD4-4CAB-B26B-D1C769211686}"/>
          </ac:spMkLst>
        </pc:spChg>
        <pc:spChg chg="mod">
          <ac:chgData name="Mohamed Samy" userId="9d50265fd6eab8cc" providerId="LiveId" clId="{407809AC-FC0C-482B-9AA1-DBD115047091}" dt="2019-09-22T00:41:15.137" v="3325" actId="20577"/>
          <ac:spMkLst>
            <pc:docMk/>
            <pc:sldMk cId="2907244156" sldId="341"/>
            <ac:spMk id="17" creationId="{D1C85365-5604-4412-81F7-F5CFCC5492C9}"/>
          </ac:spMkLst>
        </pc:spChg>
      </pc:sldChg>
      <pc:sldChg chg="delSp modSp add">
        <pc:chgData name="Mohamed Samy" userId="9d50265fd6eab8cc" providerId="LiveId" clId="{407809AC-FC0C-482B-9AA1-DBD115047091}" dt="2019-09-22T00:53:51.135" v="3419" actId="1076"/>
        <pc:sldMkLst>
          <pc:docMk/>
          <pc:sldMk cId="3311918943" sldId="342"/>
        </pc:sldMkLst>
        <pc:picChg chg="del">
          <ac:chgData name="Mohamed Samy" userId="9d50265fd6eab8cc" providerId="LiveId" clId="{407809AC-FC0C-482B-9AA1-DBD115047091}" dt="2019-09-22T00:53:28.836" v="3414" actId="478"/>
          <ac:picMkLst>
            <pc:docMk/>
            <pc:sldMk cId="3311918943" sldId="342"/>
            <ac:picMk id="3" creationId="{1A7CFFA9-C6DD-4D49-8359-EE090C85873A}"/>
          </ac:picMkLst>
        </pc:picChg>
        <pc:picChg chg="del">
          <ac:chgData name="Mohamed Samy" userId="9d50265fd6eab8cc" providerId="LiveId" clId="{407809AC-FC0C-482B-9AA1-DBD115047091}" dt="2019-09-22T00:53:28.836" v="3414" actId="478"/>
          <ac:picMkLst>
            <pc:docMk/>
            <pc:sldMk cId="3311918943" sldId="342"/>
            <ac:picMk id="10" creationId="{6D2C4E3D-9F6C-4308-9CF7-DB03B6904945}"/>
          </ac:picMkLst>
        </pc:picChg>
        <pc:picChg chg="mod">
          <ac:chgData name="Mohamed Samy" userId="9d50265fd6eab8cc" providerId="LiveId" clId="{407809AC-FC0C-482B-9AA1-DBD115047091}" dt="2019-09-22T00:53:38.565" v="3416" actId="1076"/>
          <ac:picMkLst>
            <pc:docMk/>
            <pc:sldMk cId="3311918943" sldId="342"/>
            <ac:picMk id="11" creationId="{E902CE36-EC9B-4EF8-A471-DDF40DE682F2}"/>
          </ac:picMkLst>
        </pc:picChg>
        <pc:picChg chg="mod">
          <ac:chgData name="Mohamed Samy" userId="9d50265fd6eab8cc" providerId="LiveId" clId="{407809AC-FC0C-482B-9AA1-DBD115047091}" dt="2019-09-22T00:53:42.606" v="3417" actId="1076"/>
          <ac:picMkLst>
            <pc:docMk/>
            <pc:sldMk cId="3311918943" sldId="342"/>
            <ac:picMk id="12" creationId="{0D8AE716-18C6-437B-9AD4-9D7B43FE5C15}"/>
          </ac:picMkLst>
        </pc:picChg>
        <pc:picChg chg="mod">
          <ac:chgData name="Mohamed Samy" userId="9d50265fd6eab8cc" providerId="LiveId" clId="{407809AC-FC0C-482B-9AA1-DBD115047091}" dt="2019-09-22T00:53:38.565" v="3416" actId="1076"/>
          <ac:picMkLst>
            <pc:docMk/>
            <pc:sldMk cId="3311918943" sldId="342"/>
            <ac:picMk id="1026" creationId="{19061B1B-B0E6-400E-B634-B892A875AF5A}"/>
          </ac:picMkLst>
        </pc:picChg>
        <pc:picChg chg="mod">
          <ac:chgData name="Mohamed Samy" userId="9d50265fd6eab8cc" providerId="LiveId" clId="{407809AC-FC0C-482B-9AA1-DBD115047091}" dt="2019-09-22T00:53:51.135" v="3419" actId="1076"/>
          <ac:picMkLst>
            <pc:docMk/>
            <pc:sldMk cId="3311918943" sldId="342"/>
            <ac:picMk id="1028" creationId="{E5236E6F-A847-4345-8D57-1A472C97FFBE}"/>
          </ac:picMkLst>
        </pc:picChg>
        <pc:picChg chg="mod">
          <ac:chgData name="Mohamed Samy" userId="9d50265fd6eab8cc" providerId="LiveId" clId="{407809AC-FC0C-482B-9AA1-DBD115047091}" dt="2019-09-22T00:53:51.135" v="3419" actId="1076"/>
          <ac:picMkLst>
            <pc:docMk/>
            <pc:sldMk cId="3311918943" sldId="342"/>
            <ac:picMk id="1030" creationId="{FF157912-6B90-4378-939C-CDCA1CB9764E}"/>
          </ac:picMkLst>
        </pc:picChg>
        <pc:picChg chg="del">
          <ac:chgData name="Mohamed Samy" userId="9d50265fd6eab8cc" providerId="LiveId" clId="{407809AC-FC0C-482B-9AA1-DBD115047091}" dt="2019-09-22T00:53:28.836" v="3414" actId="478"/>
          <ac:picMkLst>
            <pc:docMk/>
            <pc:sldMk cId="3311918943" sldId="342"/>
            <ac:picMk id="1034" creationId="{888D858D-5DFF-48E5-962B-4273ACD793D4}"/>
          </ac:picMkLst>
        </pc:picChg>
        <pc:picChg chg="del">
          <ac:chgData name="Mohamed Samy" userId="9d50265fd6eab8cc" providerId="LiveId" clId="{407809AC-FC0C-482B-9AA1-DBD115047091}" dt="2019-09-22T00:53:28.836" v="3414" actId="478"/>
          <ac:picMkLst>
            <pc:docMk/>
            <pc:sldMk cId="3311918943" sldId="342"/>
            <ac:picMk id="1038" creationId="{FA8010FE-1E7F-4D75-AC82-4069648B2F83}"/>
          </ac:picMkLst>
        </pc:picChg>
      </pc:sldChg>
      <pc:sldChg chg="modSp add ord">
        <pc:chgData name="Mohamed Samy" userId="9d50265fd6eab8cc" providerId="LiveId" clId="{407809AC-FC0C-482B-9AA1-DBD115047091}" dt="2019-09-22T01:13:19.516" v="3499"/>
        <pc:sldMkLst>
          <pc:docMk/>
          <pc:sldMk cId="2521977819" sldId="343"/>
        </pc:sldMkLst>
        <pc:spChg chg="mod">
          <ac:chgData name="Mohamed Samy" userId="9d50265fd6eab8cc" providerId="LiveId" clId="{407809AC-FC0C-482B-9AA1-DBD115047091}" dt="2019-09-22T01:13:19.516" v="3499"/>
          <ac:spMkLst>
            <pc:docMk/>
            <pc:sldMk cId="2521977819" sldId="343"/>
            <ac:spMk id="9" creationId="{3DC31946-2658-430A-8DB1-7968864F0F44}"/>
          </ac:spMkLst>
        </pc:spChg>
      </pc:sldChg>
      <pc:sldChg chg="delSp modSp add del ord">
        <pc:chgData name="Mohamed Samy" userId="9d50265fd6eab8cc" providerId="LiveId" clId="{407809AC-FC0C-482B-9AA1-DBD115047091}" dt="2019-09-22T01:11:47.665" v="3485" actId="47"/>
        <pc:sldMkLst>
          <pc:docMk/>
          <pc:sldMk cId="2799886924" sldId="344"/>
        </pc:sldMkLst>
        <pc:spChg chg="mod">
          <ac:chgData name="Mohamed Samy" userId="9d50265fd6eab8cc" providerId="LiveId" clId="{407809AC-FC0C-482B-9AA1-DBD115047091}" dt="2019-09-22T01:08:11.636" v="3477" actId="5793"/>
          <ac:spMkLst>
            <pc:docMk/>
            <pc:sldMk cId="2799886924" sldId="344"/>
            <ac:spMk id="5" creationId="{8E1F604B-3784-4D6B-A0BF-C277E9E74A8B}"/>
          </ac:spMkLst>
        </pc:spChg>
        <pc:spChg chg="mod">
          <ac:chgData name="Mohamed Samy" userId="9d50265fd6eab8cc" providerId="LiveId" clId="{407809AC-FC0C-482B-9AA1-DBD115047091}" dt="2019-09-22T01:08:57.217" v="3481" actId="20577"/>
          <ac:spMkLst>
            <pc:docMk/>
            <pc:sldMk cId="2799886924" sldId="344"/>
            <ac:spMk id="6" creationId="{97BC6549-DBA6-4732-BEAF-44D97FC12DCA}"/>
          </ac:spMkLst>
        </pc:spChg>
        <pc:spChg chg="mod">
          <ac:chgData name="Mohamed Samy" userId="9d50265fd6eab8cc" providerId="LiveId" clId="{407809AC-FC0C-482B-9AA1-DBD115047091}" dt="2019-09-22T00:57:19.974" v="3436" actId="1038"/>
          <ac:spMkLst>
            <pc:docMk/>
            <pc:sldMk cId="2799886924" sldId="344"/>
            <ac:spMk id="8" creationId="{36B59446-7D9B-4B09-973D-495730620D6C}"/>
          </ac:spMkLst>
        </pc:spChg>
        <pc:spChg chg="del">
          <ac:chgData name="Mohamed Samy" userId="9d50265fd6eab8cc" providerId="LiveId" clId="{407809AC-FC0C-482B-9AA1-DBD115047091}" dt="2019-09-22T00:57:31.360" v="3442" actId="478"/>
          <ac:spMkLst>
            <pc:docMk/>
            <pc:sldMk cId="2799886924" sldId="344"/>
            <ac:spMk id="13" creationId="{DB969363-11A3-487A-ABF3-72C5F41FD481}"/>
          </ac:spMkLst>
        </pc:spChg>
        <pc:picChg chg="del">
          <ac:chgData name="Mohamed Samy" userId="9d50265fd6eab8cc" providerId="LiveId" clId="{407809AC-FC0C-482B-9AA1-DBD115047091}" dt="2019-09-22T00:57:31.360" v="3442" actId="478"/>
          <ac:picMkLst>
            <pc:docMk/>
            <pc:sldMk cId="2799886924" sldId="344"/>
            <ac:picMk id="3" creationId="{980E39DB-0923-4F58-AA6C-1584856964DF}"/>
          </ac:picMkLst>
        </pc:picChg>
        <pc:picChg chg="del">
          <ac:chgData name="Mohamed Samy" userId="9d50265fd6eab8cc" providerId="LiveId" clId="{407809AC-FC0C-482B-9AA1-DBD115047091}" dt="2019-09-22T00:57:31.360" v="3442" actId="478"/>
          <ac:picMkLst>
            <pc:docMk/>
            <pc:sldMk cId="2799886924" sldId="344"/>
            <ac:picMk id="16" creationId="{ECBF4362-8940-43EE-A726-FD49E2274AB5}"/>
          </ac:picMkLst>
        </pc:picChg>
        <pc:picChg chg="del">
          <ac:chgData name="Mohamed Samy" userId="9d50265fd6eab8cc" providerId="LiveId" clId="{407809AC-FC0C-482B-9AA1-DBD115047091}" dt="2019-09-22T00:57:31.360" v="3442" actId="478"/>
          <ac:picMkLst>
            <pc:docMk/>
            <pc:sldMk cId="2799886924" sldId="344"/>
            <ac:picMk id="2050" creationId="{2748A76F-6DCA-42F9-A829-B0D779B0B1E9}"/>
          </ac:picMkLst>
        </pc:picChg>
        <pc:picChg chg="del">
          <ac:chgData name="Mohamed Samy" userId="9d50265fd6eab8cc" providerId="LiveId" clId="{407809AC-FC0C-482B-9AA1-DBD115047091}" dt="2019-09-22T00:57:31.360" v="3442" actId="478"/>
          <ac:picMkLst>
            <pc:docMk/>
            <pc:sldMk cId="2799886924" sldId="344"/>
            <ac:picMk id="2052" creationId="{9BE75280-675E-48B8-BAFA-CB8F71D5B993}"/>
          </ac:picMkLst>
        </pc:picChg>
      </pc:sldChg>
      <pc:sldChg chg="addSp delSp modSp add ord">
        <pc:chgData name="Mohamed Samy" userId="9d50265fd6eab8cc" providerId="LiveId" clId="{407809AC-FC0C-482B-9AA1-DBD115047091}" dt="2019-09-22T01:18:49.757" v="3547" actId="14861"/>
        <pc:sldMkLst>
          <pc:docMk/>
          <pc:sldMk cId="3638562906" sldId="345"/>
        </pc:sldMkLst>
        <pc:spChg chg="mod">
          <ac:chgData name="Mohamed Samy" userId="9d50265fd6eab8cc" providerId="LiveId" clId="{407809AC-FC0C-482B-9AA1-DBD115047091}" dt="2019-09-22T01:13:19.516" v="3499"/>
          <ac:spMkLst>
            <pc:docMk/>
            <pc:sldMk cId="3638562906" sldId="345"/>
            <ac:spMk id="5" creationId="{8E1F604B-3784-4D6B-A0BF-C277E9E74A8B}"/>
          </ac:spMkLst>
        </pc:spChg>
        <pc:spChg chg="mod">
          <ac:chgData name="Mohamed Samy" userId="9d50265fd6eab8cc" providerId="LiveId" clId="{407809AC-FC0C-482B-9AA1-DBD115047091}" dt="2019-09-22T01:11:58.301" v="3493" actId="20577"/>
          <ac:spMkLst>
            <pc:docMk/>
            <pc:sldMk cId="3638562906" sldId="345"/>
            <ac:spMk id="6" creationId="{97BC6549-DBA6-4732-BEAF-44D97FC12DCA}"/>
          </ac:spMkLst>
        </pc:spChg>
        <pc:spChg chg="add mod">
          <ac:chgData name="Mohamed Samy" userId="9d50265fd6eab8cc" providerId="LiveId" clId="{407809AC-FC0C-482B-9AA1-DBD115047091}" dt="2019-09-22T01:17:45.909" v="3546" actId="1076"/>
          <ac:spMkLst>
            <pc:docMk/>
            <pc:sldMk cId="3638562906" sldId="345"/>
            <ac:spMk id="12" creationId="{EB884560-718C-486F-B10A-87B448F969A8}"/>
          </ac:spMkLst>
        </pc:spChg>
        <pc:picChg chg="add">
          <ac:chgData name="Mohamed Samy" userId="9d50265fd6eab8cc" providerId="LiveId" clId="{407809AC-FC0C-482B-9AA1-DBD115047091}" dt="2019-09-22T01:16:28.943" v="3516"/>
          <ac:picMkLst>
            <pc:docMk/>
            <pc:sldMk cId="3638562906" sldId="345"/>
            <ac:picMk id="11" creationId="{047FBBD4-ABA8-43B0-8C34-E5D67B253C2F}"/>
          </ac:picMkLst>
        </pc:picChg>
        <pc:picChg chg="add del mod">
          <ac:chgData name="Mohamed Samy" userId="9d50265fd6eab8cc" providerId="LiveId" clId="{407809AC-FC0C-482B-9AA1-DBD115047091}" dt="2019-09-22T01:12:01.906" v="3494" actId="478"/>
          <ac:picMkLst>
            <pc:docMk/>
            <pc:sldMk cId="3638562906" sldId="345"/>
            <ac:picMk id="2050" creationId="{8DCD16FF-22BE-4CA2-A8C4-1C8BC9AB6A1D}"/>
          </ac:picMkLst>
        </pc:picChg>
        <pc:picChg chg="add del mod">
          <ac:chgData name="Mohamed Samy" userId="9d50265fd6eab8cc" providerId="LiveId" clId="{407809AC-FC0C-482B-9AA1-DBD115047091}" dt="2019-09-22T01:00:12.240" v="3462" actId="478"/>
          <ac:picMkLst>
            <pc:docMk/>
            <pc:sldMk cId="3638562906" sldId="345"/>
            <ac:picMk id="2052" creationId="{AF2AD81E-0ED8-4774-88AB-4DB13ABBC7C2}"/>
          </ac:picMkLst>
        </pc:picChg>
        <pc:picChg chg="add del mod">
          <ac:chgData name="Mohamed Samy" userId="9d50265fd6eab8cc" providerId="LiveId" clId="{407809AC-FC0C-482B-9AA1-DBD115047091}" dt="2019-09-22T01:12:03.194" v="3496" actId="478"/>
          <ac:picMkLst>
            <pc:docMk/>
            <pc:sldMk cId="3638562906" sldId="345"/>
            <ac:picMk id="2054" creationId="{DA3D0867-7A56-4C51-B365-2F9A65E83DB1}"/>
          </ac:picMkLst>
        </pc:picChg>
        <pc:picChg chg="add del">
          <ac:chgData name="Mohamed Samy" userId="9d50265fd6eab8cc" providerId="LiveId" clId="{407809AC-FC0C-482B-9AA1-DBD115047091}" dt="2019-09-22T01:01:06.424" v="3467" actId="478"/>
          <ac:picMkLst>
            <pc:docMk/>
            <pc:sldMk cId="3638562906" sldId="345"/>
            <ac:picMk id="2056" creationId="{A6955476-68FA-42E2-8C45-8D80F8586D37}"/>
          </ac:picMkLst>
        </pc:picChg>
        <pc:picChg chg="add del mod">
          <ac:chgData name="Mohamed Samy" userId="9d50265fd6eab8cc" providerId="LiveId" clId="{407809AC-FC0C-482B-9AA1-DBD115047091}" dt="2019-09-22T01:12:02.609" v="3495" actId="478"/>
          <ac:picMkLst>
            <pc:docMk/>
            <pc:sldMk cId="3638562906" sldId="345"/>
            <ac:picMk id="2058" creationId="{A98CC4C9-2ADD-4E18-9CD6-35EBD639141C}"/>
          </ac:picMkLst>
        </pc:picChg>
        <pc:picChg chg="add mod">
          <ac:chgData name="Mohamed Samy" userId="9d50265fd6eab8cc" providerId="LiveId" clId="{407809AC-FC0C-482B-9AA1-DBD115047091}" dt="2019-09-22T01:18:49.757" v="3547" actId="14861"/>
          <ac:picMkLst>
            <pc:docMk/>
            <pc:sldMk cId="3638562906" sldId="345"/>
            <ac:picMk id="2060" creationId="{F8447382-6DF4-472A-ADA3-834A4735A705}"/>
          </ac:picMkLst>
        </pc:picChg>
      </pc:sldChg>
      <pc:sldChg chg="add del">
        <pc:chgData name="Mohamed Samy" userId="9d50265fd6eab8cc" providerId="LiveId" clId="{407809AC-FC0C-482B-9AA1-DBD115047091}" dt="2019-09-22T01:11:46.130" v="3484" actId="47"/>
        <pc:sldMkLst>
          <pc:docMk/>
          <pc:sldMk cId="583940347" sldId="346"/>
        </pc:sldMkLst>
      </pc:sldChg>
      <pc:sldChg chg="addSp delSp modSp add">
        <pc:chgData name="Mohamed Samy" userId="9d50265fd6eab8cc" providerId="LiveId" clId="{407809AC-FC0C-482B-9AA1-DBD115047091}" dt="2019-09-22T01:18:53.673" v="3548" actId="14861"/>
        <pc:sldMkLst>
          <pc:docMk/>
          <pc:sldMk cId="4241812684" sldId="346"/>
        </pc:sldMkLst>
        <pc:spChg chg="mod">
          <ac:chgData name="Mohamed Samy" userId="9d50265fd6eab8cc" providerId="LiveId" clId="{407809AC-FC0C-482B-9AA1-DBD115047091}" dt="2019-09-22T01:13:19.516" v="3499"/>
          <ac:spMkLst>
            <pc:docMk/>
            <pc:sldMk cId="4241812684" sldId="346"/>
            <ac:spMk id="5" creationId="{8E1F604B-3784-4D6B-A0BF-C277E9E74A8B}"/>
          </ac:spMkLst>
        </pc:spChg>
        <pc:picChg chg="del mod">
          <ac:chgData name="Mohamed Samy" userId="9d50265fd6eab8cc" providerId="LiveId" clId="{407809AC-FC0C-482B-9AA1-DBD115047091}" dt="2019-09-22T01:15:33.966" v="3505" actId="478"/>
          <ac:picMkLst>
            <pc:docMk/>
            <pc:sldMk cId="4241812684" sldId="346"/>
            <ac:picMk id="2050" creationId="{8DCD16FF-22BE-4CA2-A8C4-1C8BC9AB6A1D}"/>
          </ac:picMkLst>
        </pc:picChg>
        <pc:picChg chg="add mod">
          <ac:chgData name="Mohamed Samy" userId="9d50265fd6eab8cc" providerId="LiveId" clId="{407809AC-FC0C-482B-9AA1-DBD115047091}" dt="2019-09-22T01:18:53.673" v="3548" actId="14861"/>
          <ac:picMkLst>
            <pc:docMk/>
            <pc:sldMk cId="4241812684" sldId="346"/>
            <ac:picMk id="4098" creationId="{79707B10-D820-45D8-98E4-CBC931B89780}"/>
          </ac:picMkLst>
        </pc:picChg>
      </pc:sldChg>
      <pc:sldChg chg="modSp add">
        <pc:chgData name="Mohamed Samy" userId="9d50265fd6eab8cc" providerId="LiveId" clId="{407809AC-FC0C-482B-9AA1-DBD115047091}" dt="2019-09-22T03:25:33.788" v="3601" actId="20577"/>
        <pc:sldMkLst>
          <pc:docMk/>
          <pc:sldMk cId="3249189242" sldId="347"/>
        </pc:sldMkLst>
        <pc:spChg chg="mod">
          <ac:chgData name="Mohamed Samy" userId="9d50265fd6eab8cc" providerId="LiveId" clId="{407809AC-FC0C-482B-9AA1-DBD115047091}" dt="2019-09-22T03:25:33.788" v="3601" actId="20577"/>
          <ac:spMkLst>
            <pc:docMk/>
            <pc:sldMk cId="3249189242" sldId="347"/>
            <ac:spMk id="10" creationId="{AF03749A-F245-42C3-BF99-9F0402F993CB}"/>
          </ac:spMkLst>
        </pc:spChg>
      </pc:sldChg>
      <pc:sldChg chg="addSp delSp modSp add ord">
        <pc:chgData name="Mohamed Samy" userId="9d50265fd6eab8cc" providerId="LiveId" clId="{407809AC-FC0C-482B-9AA1-DBD115047091}" dt="2019-09-22T03:44:09.519" v="3679" actId="478"/>
        <pc:sldMkLst>
          <pc:docMk/>
          <pc:sldMk cId="2142466457" sldId="348"/>
        </pc:sldMkLst>
        <pc:spChg chg="add del">
          <ac:chgData name="Mohamed Samy" userId="9d50265fd6eab8cc" providerId="LiveId" clId="{407809AC-FC0C-482B-9AA1-DBD115047091}" dt="2019-09-22T03:39:42.446" v="3633" actId="478"/>
          <ac:spMkLst>
            <pc:docMk/>
            <pc:sldMk cId="2142466457" sldId="348"/>
            <ac:spMk id="3" creationId="{05F680C0-F735-4362-ADA1-229210866EE1}"/>
          </ac:spMkLst>
        </pc:spChg>
        <pc:spChg chg="del">
          <ac:chgData name="Mohamed Samy" userId="9d50265fd6eab8cc" providerId="LiveId" clId="{407809AC-FC0C-482B-9AA1-DBD115047091}" dt="2019-09-22T03:29:13.220" v="3612" actId="478"/>
          <ac:spMkLst>
            <pc:docMk/>
            <pc:sldMk cId="2142466457" sldId="348"/>
            <ac:spMk id="6" creationId="{97BC6549-DBA6-4732-BEAF-44D97FC12DCA}"/>
          </ac:spMkLst>
        </pc:spChg>
        <pc:spChg chg="add del mod">
          <ac:chgData name="Mohamed Samy" userId="9d50265fd6eab8cc" providerId="LiveId" clId="{407809AC-FC0C-482B-9AA1-DBD115047091}" dt="2019-09-22T03:44:09.519" v="3679" actId="478"/>
          <ac:spMkLst>
            <pc:docMk/>
            <pc:sldMk cId="2142466457" sldId="348"/>
            <ac:spMk id="20" creationId="{F21FE618-2B23-4513-B20C-17F3AE629D80}"/>
          </ac:spMkLst>
        </pc:spChg>
        <pc:picChg chg="del">
          <ac:chgData name="Mohamed Samy" userId="9d50265fd6eab8cc" providerId="LiveId" clId="{407809AC-FC0C-482B-9AA1-DBD115047091}" dt="2019-09-22T03:28:59.636" v="3607" actId="478"/>
          <ac:picMkLst>
            <pc:docMk/>
            <pc:sldMk cId="2142466457" sldId="348"/>
            <ac:picMk id="2" creationId="{ABCB9992-544D-4A16-B9FA-6A8D91447E38}"/>
          </ac:picMkLst>
        </pc:picChg>
        <pc:picChg chg="add del mod">
          <ac:chgData name="Mohamed Samy" userId="9d50265fd6eab8cc" providerId="LiveId" clId="{407809AC-FC0C-482B-9AA1-DBD115047091}" dt="2019-09-22T03:40:19.633" v="3640" actId="478"/>
          <ac:picMkLst>
            <pc:docMk/>
            <pc:sldMk cId="2142466457" sldId="348"/>
            <ac:picMk id="5" creationId="{85CCBF8C-DF95-4A5E-B11B-AC611936F8F4}"/>
          </ac:picMkLst>
        </pc:picChg>
        <pc:picChg chg="add mod">
          <ac:chgData name="Mohamed Samy" userId="9d50265fd6eab8cc" providerId="LiveId" clId="{407809AC-FC0C-482B-9AA1-DBD115047091}" dt="2019-09-22T03:40:30.855" v="3649" actId="1076"/>
          <ac:picMkLst>
            <pc:docMk/>
            <pc:sldMk cId="2142466457" sldId="348"/>
            <ac:picMk id="9" creationId="{AE4796BF-ACCF-47E6-B3EE-F653200D1E9F}"/>
          </ac:picMkLst>
        </pc:picChg>
        <pc:picChg chg="add mod">
          <ac:chgData name="Mohamed Samy" userId="9d50265fd6eab8cc" providerId="LiveId" clId="{407809AC-FC0C-482B-9AA1-DBD115047091}" dt="2019-09-22T03:43:47.305" v="3670" actId="1076"/>
          <ac:picMkLst>
            <pc:docMk/>
            <pc:sldMk cId="2142466457" sldId="348"/>
            <ac:picMk id="11" creationId="{573E87E2-975B-4F21-A884-8C1A6F9B6A7C}"/>
          </ac:picMkLst>
        </pc:picChg>
        <pc:picChg chg="del">
          <ac:chgData name="Mohamed Samy" userId="9d50265fd6eab8cc" providerId="LiveId" clId="{407809AC-FC0C-482B-9AA1-DBD115047091}" dt="2019-09-22T03:29:00.259" v="3608" actId="478"/>
          <ac:picMkLst>
            <pc:docMk/>
            <pc:sldMk cId="2142466457" sldId="348"/>
            <ac:picMk id="12" creationId="{22E2F4F8-BF37-42D2-9069-070AC7FDAF21}"/>
          </ac:picMkLst>
        </pc:picChg>
        <pc:picChg chg="add mod">
          <ac:chgData name="Mohamed Samy" userId="9d50265fd6eab8cc" providerId="LiveId" clId="{407809AC-FC0C-482B-9AA1-DBD115047091}" dt="2019-09-22T03:43:49.513" v="3671" actId="1076"/>
          <ac:picMkLst>
            <pc:docMk/>
            <pc:sldMk cId="2142466457" sldId="348"/>
            <ac:picMk id="14" creationId="{67F31EC7-6DB5-4D47-AC50-55FA42EA847D}"/>
          </ac:picMkLst>
        </pc:picChg>
        <pc:picChg chg="add del">
          <ac:chgData name="Mohamed Samy" userId="9d50265fd6eab8cc" providerId="LiveId" clId="{407809AC-FC0C-482B-9AA1-DBD115047091}" dt="2019-09-22T03:29:13.220" v="3612" actId="478"/>
          <ac:picMkLst>
            <pc:docMk/>
            <pc:sldMk cId="2142466457" sldId="348"/>
            <ac:picMk id="5122" creationId="{2832796F-FD23-4182-8B61-80D1DB51321A}"/>
          </ac:picMkLst>
        </pc:picChg>
        <pc:picChg chg="add mod">
          <ac:chgData name="Mohamed Samy" userId="9d50265fd6eab8cc" providerId="LiveId" clId="{407809AC-FC0C-482B-9AA1-DBD115047091}" dt="2019-09-22T03:30:35.531" v="3615" actId="1076"/>
          <ac:picMkLst>
            <pc:docMk/>
            <pc:sldMk cId="2142466457" sldId="348"/>
            <ac:picMk id="5124" creationId="{B56061EA-5278-4928-BD0C-AE96FB5816C8}"/>
          </ac:picMkLst>
        </pc:picChg>
        <pc:picChg chg="add mod">
          <ac:chgData name="Mohamed Samy" userId="9d50265fd6eab8cc" providerId="LiveId" clId="{407809AC-FC0C-482B-9AA1-DBD115047091}" dt="2019-09-22T03:31:47.089" v="3619" actId="14100"/>
          <ac:picMkLst>
            <pc:docMk/>
            <pc:sldMk cId="2142466457" sldId="348"/>
            <ac:picMk id="5126" creationId="{C41635FB-7D4A-4FEE-9026-0FE0CF9B750E}"/>
          </ac:picMkLst>
        </pc:picChg>
        <pc:picChg chg="add del mod">
          <ac:chgData name="Mohamed Samy" userId="9d50265fd6eab8cc" providerId="LiveId" clId="{407809AC-FC0C-482B-9AA1-DBD115047091}" dt="2019-09-22T03:34:41.397" v="3626" actId="478"/>
          <ac:picMkLst>
            <pc:docMk/>
            <pc:sldMk cId="2142466457" sldId="348"/>
            <ac:picMk id="5128" creationId="{A0EF899D-1559-465D-8416-5B2E0D79BD69}"/>
          </ac:picMkLst>
        </pc:picChg>
        <pc:picChg chg="add del mod">
          <ac:chgData name="Mohamed Samy" userId="9d50265fd6eab8cc" providerId="LiveId" clId="{407809AC-FC0C-482B-9AA1-DBD115047091}" dt="2019-09-22T03:41:04.312" v="3650" actId="478"/>
          <ac:picMkLst>
            <pc:docMk/>
            <pc:sldMk cId="2142466457" sldId="348"/>
            <ac:picMk id="5130" creationId="{5A5E31F3-B6CE-4F14-A3E1-ED2C95A578FC}"/>
          </ac:picMkLst>
        </pc:picChg>
      </pc:sldChg>
      <pc:sldChg chg="add">
        <pc:chgData name="Mohamed Samy" userId="9d50265fd6eab8cc" providerId="LiveId" clId="{407809AC-FC0C-482B-9AA1-DBD115047091}" dt="2019-09-22T03:28:42.802" v="3605"/>
        <pc:sldMkLst>
          <pc:docMk/>
          <pc:sldMk cId="2794770884" sldId="349"/>
        </pc:sldMkLst>
      </pc:sldChg>
      <pc:sldChg chg="add del">
        <pc:chgData name="Mohamed Samy" userId="9d50265fd6eab8cc" providerId="LiveId" clId="{407809AC-FC0C-482B-9AA1-DBD115047091}" dt="2019-09-22T03:29:02.978" v="3610"/>
        <pc:sldMkLst>
          <pc:docMk/>
          <pc:sldMk cId="2733784678" sldId="350"/>
        </pc:sldMkLst>
      </pc:sldChg>
    </pc:docChg>
  </pc:docChgLst>
  <pc:docChgLst>
    <pc:chgData name="Mohamed Samy" userId="9d50265fd6eab8cc" providerId="LiveId" clId="{7B1AB50E-E7B6-4189-9ECB-6503A4570CAB}"/>
    <pc:docChg chg="undo redo custSel addSld delSld modSld sldOrd">
      <pc:chgData name="Mohamed Samy" userId="9d50265fd6eab8cc" providerId="LiveId" clId="{7B1AB50E-E7B6-4189-9ECB-6503A4570CAB}" dt="2019-08-03T12:59:43.078" v="3371" actId="20577"/>
      <pc:docMkLst>
        <pc:docMk/>
      </pc:docMkLst>
      <pc:sldChg chg="modSp">
        <pc:chgData name="Mohamed Samy" userId="9d50265fd6eab8cc" providerId="LiveId" clId="{7B1AB50E-E7B6-4189-9ECB-6503A4570CAB}" dt="2019-07-12T10:13:40.849" v="202" actId="1076"/>
        <pc:sldMkLst>
          <pc:docMk/>
          <pc:sldMk cId="1332291891" sldId="257"/>
        </pc:sldMkLst>
        <pc:spChg chg="mod">
          <ac:chgData name="Mohamed Samy" userId="9d50265fd6eab8cc" providerId="LiveId" clId="{7B1AB50E-E7B6-4189-9ECB-6503A4570CAB}" dt="2019-07-12T10:13:08.169" v="196" actId="1038"/>
          <ac:spMkLst>
            <pc:docMk/>
            <pc:sldMk cId="1332291891" sldId="257"/>
            <ac:spMk id="3" creationId="{9899F0BC-F4F6-4E51-AB1E-F2DF21C6AB73}"/>
          </ac:spMkLst>
        </pc:spChg>
        <pc:spChg chg="mod">
          <ac:chgData name="Mohamed Samy" userId="9d50265fd6eab8cc" providerId="LiveId" clId="{7B1AB50E-E7B6-4189-9ECB-6503A4570CAB}" dt="2019-07-12T10:13:40.849" v="202" actId="1076"/>
          <ac:spMkLst>
            <pc:docMk/>
            <pc:sldMk cId="1332291891" sldId="257"/>
            <ac:spMk id="17" creationId="{D1C85365-5604-4412-81F7-F5CFCC5492C9}"/>
          </ac:spMkLst>
        </pc:spChg>
        <pc:spChg chg="mod">
          <ac:chgData name="Mohamed Samy" userId="9d50265fd6eab8cc" providerId="LiveId" clId="{7B1AB50E-E7B6-4189-9ECB-6503A4570CAB}" dt="2019-07-12T10:13:33.631" v="201" actId="1035"/>
          <ac:spMkLst>
            <pc:docMk/>
            <pc:sldMk cId="1332291891" sldId="257"/>
            <ac:spMk id="18" creationId="{A8CC7F14-C694-434C-A8E3-29D0C19C3BFF}"/>
          </ac:spMkLst>
        </pc:spChg>
      </pc:sldChg>
      <pc:sldChg chg="addSp delSp modSp">
        <pc:chgData name="Mohamed Samy" userId="9d50265fd6eab8cc" providerId="LiveId" clId="{7B1AB50E-E7B6-4189-9ECB-6503A4570CAB}" dt="2019-08-02T23:36:39.718" v="3318" actId="207"/>
        <pc:sldMkLst>
          <pc:docMk/>
          <pc:sldMk cId="4264977537" sldId="259"/>
        </pc:sldMkLst>
        <pc:spChg chg="add del mod">
          <ac:chgData name="Mohamed Samy" userId="9d50265fd6eab8cc" providerId="LiveId" clId="{7B1AB50E-E7B6-4189-9ECB-6503A4570CAB}" dt="2019-08-02T22:41:33.970" v="2568" actId="478"/>
          <ac:spMkLst>
            <pc:docMk/>
            <pc:sldMk cId="4264977537" sldId="259"/>
            <ac:spMk id="3" creationId="{263FA2C2-DA6D-46C7-9B50-E5464C4F1E85}"/>
          </ac:spMkLst>
        </pc:spChg>
        <pc:spChg chg="del">
          <ac:chgData name="Mohamed Samy" userId="9d50265fd6eab8cc" providerId="LiveId" clId="{7B1AB50E-E7B6-4189-9ECB-6503A4570CAB}" dt="2019-08-02T22:41:30.787" v="2567" actId="478"/>
          <ac:spMkLst>
            <pc:docMk/>
            <pc:sldMk cId="4264977537" sldId="259"/>
            <ac:spMk id="4" creationId="{00000000-0000-0000-0000-000000000000}"/>
          </ac:spMkLst>
        </pc:spChg>
        <pc:spChg chg="del">
          <ac:chgData name="Mohamed Samy" userId="9d50265fd6eab8cc" providerId="LiveId" clId="{7B1AB50E-E7B6-4189-9ECB-6503A4570CAB}" dt="2019-08-02T22:41:35.249" v="2569" actId="478"/>
          <ac:spMkLst>
            <pc:docMk/>
            <pc:sldMk cId="4264977537" sldId="259"/>
            <ac:spMk id="5" creationId="{00000000-0000-0000-0000-000000000000}"/>
          </ac:spMkLst>
        </pc:spChg>
        <pc:spChg chg="add del mod">
          <ac:chgData name="Mohamed Samy" userId="9d50265fd6eab8cc" providerId="LiveId" clId="{7B1AB50E-E7B6-4189-9ECB-6503A4570CAB}" dt="2019-08-02T23:26:12.734" v="3061" actId="478"/>
          <ac:spMkLst>
            <pc:docMk/>
            <pc:sldMk cId="4264977537" sldId="259"/>
            <ac:spMk id="6" creationId="{6DEF27FC-4270-471E-B020-F0C351017C91}"/>
          </ac:spMkLst>
        </pc:spChg>
        <pc:spChg chg="add del mod">
          <ac:chgData name="Mohamed Samy" userId="9d50265fd6eab8cc" providerId="LiveId" clId="{7B1AB50E-E7B6-4189-9ECB-6503A4570CAB}" dt="2019-08-02T22:57:34.278" v="2914" actId="478"/>
          <ac:spMkLst>
            <pc:docMk/>
            <pc:sldMk cId="4264977537" sldId="259"/>
            <ac:spMk id="10" creationId="{DAEBDD31-D140-4829-A1ED-06105785978D}"/>
          </ac:spMkLst>
        </pc:spChg>
        <pc:spChg chg="add del mod">
          <ac:chgData name="Mohamed Samy" userId="9d50265fd6eab8cc" providerId="LiveId" clId="{7B1AB50E-E7B6-4189-9ECB-6503A4570CAB}" dt="2019-08-02T23:36:39.718" v="3318" actId="207"/>
          <ac:spMkLst>
            <pc:docMk/>
            <pc:sldMk cId="4264977537" sldId="259"/>
            <ac:spMk id="13" creationId="{3B51F590-674F-4338-B821-B8EB05872937}"/>
          </ac:spMkLst>
        </pc:spChg>
        <pc:spChg chg="add del mod">
          <ac:chgData name="Mohamed Samy" userId="9d50265fd6eab8cc" providerId="LiveId" clId="{7B1AB50E-E7B6-4189-9ECB-6503A4570CAB}" dt="2019-08-02T23:26:18.953" v="3062" actId="478"/>
          <ac:spMkLst>
            <pc:docMk/>
            <pc:sldMk cId="4264977537" sldId="259"/>
            <ac:spMk id="14" creationId="{26FF108F-5AF7-44BB-8696-5A41739AED6F}"/>
          </ac:spMkLst>
        </pc:spChg>
        <pc:spChg chg="add del mod">
          <ac:chgData name="Mohamed Samy" userId="9d50265fd6eab8cc" providerId="LiveId" clId="{7B1AB50E-E7B6-4189-9ECB-6503A4570CAB}" dt="2019-08-02T23:25:13.123" v="3024" actId="478"/>
          <ac:spMkLst>
            <pc:docMk/>
            <pc:sldMk cId="4264977537" sldId="259"/>
            <ac:spMk id="15" creationId="{AABF6E5C-F6B9-40E1-A814-1928268F3AFB}"/>
          </ac:spMkLst>
        </pc:spChg>
        <pc:spChg chg="add">
          <ac:chgData name="Mohamed Samy" userId="9d50265fd6eab8cc" providerId="LiveId" clId="{7B1AB50E-E7B6-4189-9ECB-6503A4570CAB}" dt="2019-08-02T23:36:34.424" v="3317"/>
          <ac:spMkLst>
            <pc:docMk/>
            <pc:sldMk cId="4264977537" sldId="259"/>
            <ac:spMk id="16" creationId="{47A8E915-463B-4AB3-A903-D7FD1E1CA9E1}"/>
          </ac:spMkLst>
        </pc:spChg>
        <pc:picChg chg="add del mod ord">
          <ac:chgData name="Mohamed Samy" userId="9d50265fd6eab8cc" providerId="LiveId" clId="{7B1AB50E-E7B6-4189-9ECB-6503A4570CAB}" dt="2019-08-02T22:54:20.324" v="2887" actId="478"/>
          <ac:picMkLst>
            <pc:docMk/>
            <pc:sldMk cId="4264977537" sldId="259"/>
            <ac:picMk id="8" creationId="{40163C5D-33C1-4BA3-B973-21F2B9E1740E}"/>
          </ac:picMkLst>
        </pc:picChg>
        <pc:picChg chg="add del mod modCrop">
          <ac:chgData name="Mohamed Samy" userId="9d50265fd6eab8cc" providerId="LiveId" clId="{7B1AB50E-E7B6-4189-9ECB-6503A4570CAB}" dt="2019-08-02T23:05:47.408" v="2955" actId="478"/>
          <ac:picMkLst>
            <pc:docMk/>
            <pc:sldMk cId="4264977537" sldId="259"/>
            <ac:picMk id="11" creationId="{7346543E-DA2E-4A33-B15A-BFF298757F40}"/>
          </ac:picMkLst>
        </pc:picChg>
        <pc:picChg chg="add del mod">
          <ac:chgData name="Mohamed Samy" userId="9d50265fd6eab8cc" providerId="LiveId" clId="{7B1AB50E-E7B6-4189-9ECB-6503A4570CAB}" dt="2019-08-02T23:26:12.734" v="3061" actId="478"/>
          <ac:picMkLst>
            <pc:docMk/>
            <pc:sldMk cId="4264977537" sldId="259"/>
            <ac:picMk id="5122" creationId="{75B47F67-ECBA-4499-A9E2-EF483B6FD863}"/>
          </ac:picMkLst>
        </pc:picChg>
      </pc:sldChg>
      <pc:sldChg chg="addSp delSp modSp">
        <pc:chgData name="Mohamed Samy" userId="9d50265fd6eab8cc" providerId="LiveId" clId="{7B1AB50E-E7B6-4189-9ECB-6503A4570CAB}" dt="2019-07-23T20:41:04.262" v="1899" actId="1076"/>
        <pc:sldMkLst>
          <pc:docMk/>
          <pc:sldMk cId="3529114326" sldId="268"/>
        </pc:sldMkLst>
        <pc:spChg chg="add">
          <ac:chgData name="Mohamed Samy" userId="9d50265fd6eab8cc" providerId="LiveId" clId="{7B1AB50E-E7B6-4189-9ECB-6503A4570CAB}" dt="2019-07-12T10:12:34.473" v="185"/>
          <ac:spMkLst>
            <pc:docMk/>
            <pc:sldMk cId="3529114326" sldId="268"/>
            <ac:spMk id="4" creationId="{972704B7-BA50-4259-80A2-389F5BCEB08D}"/>
          </ac:spMkLst>
        </pc:spChg>
        <pc:spChg chg="mod">
          <ac:chgData name="Mohamed Samy" userId="9d50265fd6eab8cc" providerId="LiveId" clId="{7B1AB50E-E7B6-4189-9ECB-6503A4570CAB}" dt="2019-07-23T19:59:51.398" v="1526" actId="20577"/>
          <ac:spMkLst>
            <pc:docMk/>
            <pc:sldMk cId="3529114326" sldId="268"/>
            <ac:spMk id="13" creationId="{00000000-0000-0000-0000-000000000000}"/>
          </ac:spMkLst>
        </pc:spChg>
        <pc:spChg chg="mod">
          <ac:chgData name="Mohamed Samy" userId="9d50265fd6eab8cc" providerId="LiveId" clId="{7B1AB50E-E7B6-4189-9ECB-6503A4570CAB}" dt="2019-07-23T20:34:09.767" v="1876" actId="20577"/>
          <ac:spMkLst>
            <pc:docMk/>
            <pc:sldMk cId="3529114326" sldId="268"/>
            <ac:spMk id="14" creationId="{00000000-0000-0000-0000-000000000000}"/>
          </ac:spMkLst>
        </pc:spChg>
        <pc:picChg chg="add mod">
          <ac:chgData name="Mohamed Samy" userId="9d50265fd6eab8cc" providerId="LiveId" clId="{7B1AB50E-E7B6-4189-9ECB-6503A4570CAB}" dt="2019-07-23T20:41:04.262" v="1899" actId="1076"/>
          <ac:picMkLst>
            <pc:docMk/>
            <pc:sldMk cId="3529114326" sldId="268"/>
            <ac:picMk id="2" creationId="{682E2ADD-E0E9-4745-8EF6-30F3B652DDC0}"/>
          </ac:picMkLst>
        </pc:picChg>
        <pc:picChg chg="add mod modCrop">
          <ac:chgData name="Mohamed Samy" userId="9d50265fd6eab8cc" providerId="LiveId" clId="{7B1AB50E-E7B6-4189-9ECB-6503A4570CAB}" dt="2019-07-23T20:40:50.701" v="1895" actId="1076"/>
          <ac:picMkLst>
            <pc:docMk/>
            <pc:sldMk cId="3529114326" sldId="268"/>
            <ac:picMk id="5" creationId="{F686CE26-D9BC-40D1-B41C-92F5F26023C2}"/>
          </ac:picMkLst>
        </pc:picChg>
        <pc:picChg chg="add mod">
          <ac:chgData name="Mohamed Samy" userId="9d50265fd6eab8cc" providerId="LiveId" clId="{7B1AB50E-E7B6-4189-9ECB-6503A4570CAB}" dt="2019-07-23T20:40:43.194" v="1892" actId="1076"/>
          <ac:picMkLst>
            <pc:docMk/>
            <pc:sldMk cId="3529114326" sldId="268"/>
            <ac:picMk id="1026" creationId="{0BBAA21D-9C92-44CF-B38B-487BFE84E4F1}"/>
          </ac:picMkLst>
        </pc:picChg>
        <pc:picChg chg="add mod">
          <ac:chgData name="Mohamed Samy" userId="9d50265fd6eab8cc" providerId="LiveId" clId="{7B1AB50E-E7B6-4189-9ECB-6503A4570CAB}" dt="2019-07-23T20:40:57.644" v="1897" actId="1076"/>
          <ac:picMkLst>
            <pc:docMk/>
            <pc:sldMk cId="3529114326" sldId="268"/>
            <ac:picMk id="1028" creationId="{1B8204E7-D7D9-4DC3-BC20-47A771B102FB}"/>
          </ac:picMkLst>
        </pc:picChg>
        <pc:picChg chg="add mod">
          <ac:chgData name="Mohamed Samy" userId="9d50265fd6eab8cc" providerId="LiveId" clId="{7B1AB50E-E7B6-4189-9ECB-6503A4570CAB}" dt="2019-07-23T20:33:07.369" v="1863" actId="1076"/>
          <ac:picMkLst>
            <pc:docMk/>
            <pc:sldMk cId="3529114326" sldId="268"/>
            <ac:picMk id="1030" creationId="{7F6E584C-A498-4197-804D-1EFF55596A5E}"/>
          </ac:picMkLst>
        </pc:picChg>
        <pc:picChg chg="add mod">
          <ac:chgData name="Mohamed Samy" userId="9d50265fd6eab8cc" providerId="LiveId" clId="{7B1AB50E-E7B6-4189-9ECB-6503A4570CAB}" dt="2019-07-23T20:40:39.515" v="1891" actId="1076"/>
          <ac:picMkLst>
            <pc:docMk/>
            <pc:sldMk cId="3529114326" sldId="268"/>
            <ac:picMk id="1032" creationId="{534DE7E7-666A-43FA-8456-0AE49F5FA2CA}"/>
          </ac:picMkLst>
        </pc:picChg>
        <pc:picChg chg="add mod">
          <ac:chgData name="Mohamed Samy" userId="9d50265fd6eab8cc" providerId="LiveId" clId="{7B1AB50E-E7B6-4189-9ECB-6503A4570CAB}" dt="2019-07-23T20:40:35.715" v="1890" actId="1076"/>
          <ac:picMkLst>
            <pc:docMk/>
            <pc:sldMk cId="3529114326" sldId="268"/>
            <ac:picMk id="1034" creationId="{E20BA43D-583A-4CF7-B1E1-2C3E1D52B775}"/>
          </ac:picMkLst>
        </pc:picChg>
        <pc:picChg chg="add mod">
          <ac:chgData name="Mohamed Samy" userId="9d50265fd6eab8cc" providerId="LiveId" clId="{7B1AB50E-E7B6-4189-9ECB-6503A4570CAB}" dt="2019-07-23T20:41:00.005" v="1898" actId="1076"/>
          <ac:picMkLst>
            <pc:docMk/>
            <pc:sldMk cId="3529114326" sldId="268"/>
            <ac:picMk id="1036" creationId="{0B3D02BB-AEE2-4A36-B816-B0851DC91395}"/>
          </ac:picMkLst>
        </pc:picChg>
        <pc:picChg chg="add del mod">
          <ac:chgData name="Mohamed Samy" userId="9d50265fd6eab8cc" providerId="LiveId" clId="{7B1AB50E-E7B6-4189-9ECB-6503A4570CAB}" dt="2019-07-23T20:32:20.628" v="1855" actId="478"/>
          <ac:picMkLst>
            <pc:docMk/>
            <pc:sldMk cId="3529114326" sldId="268"/>
            <ac:picMk id="1038" creationId="{65773016-0A26-4AE4-A53A-BF2881591573}"/>
          </ac:picMkLst>
        </pc:picChg>
      </pc:sldChg>
      <pc:sldChg chg="addSp delSp modSp add">
        <pc:chgData name="Mohamed Samy" userId="9d50265fd6eab8cc" providerId="LiveId" clId="{7B1AB50E-E7B6-4189-9ECB-6503A4570CAB}" dt="2019-07-20T10:22:40.501" v="572" actId="1035"/>
        <pc:sldMkLst>
          <pc:docMk/>
          <pc:sldMk cId="730951851" sldId="274"/>
        </pc:sldMkLst>
        <pc:spChg chg="del mod">
          <ac:chgData name="Mohamed Samy" userId="9d50265fd6eab8cc" providerId="LiveId" clId="{7B1AB50E-E7B6-4189-9ECB-6503A4570CAB}" dt="2019-07-19T10:51:18.906" v="305" actId="478"/>
          <ac:spMkLst>
            <pc:docMk/>
            <pc:sldMk cId="730951851" sldId="274"/>
            <ac:spMk id="3" creationId="{4C73D137-B90F-4648-B70E-0407CC03AF2A}"/>
          </ac:spMkLst>
        </pc:spChg>
        <pc:spChg chg="add del mod">
          <ac:chgData name="Mohamed Samy" userId="9d50265fd6eab8cc" providerId="LiveId" clId="{7B1AB50E-E7B6-4189-9ECB-6503A4570CAB}" dt="2019-07-19T10:51:18.015" v="304" actId="478"/>
          <ac:spMkLst>
            <pc:docMk/>
            <pc:sldMk cId="730951851" sldId="274"/>
            <ac:spMk id="4" creationId="{3AEA4116-870E-478C-9CD7-8A6A70ECC4D0}"/>
          </ac:spMkLst>
        </pc:spChg>
        <pc:spChg chg="add ord">
          <ac:chgData name="Mohamed Samy" userId="9d50265fd6eab8cc" providerId="LiveId" clId="{7B1AB50E-E7B6-4189-9ECB-6503A4570CAB}" dt="2019-07-20T10:21:09.218" v="560" actId="167"/>
          <ac:spMkLst>
            <pc:docMk/>
            <pc:sldMk cId="730951851" sldId="274"/>
            <ac:spMk id="6" creationId="{358820CC-D42F-47C5-8513-26D8E6F2DD37}"/>
          </ac:spMkLst>
        </pc:spChg>
        <pc:spChg chg="del">
          <ac:chgData name="Mohamed Samy" userId="9d50265fd6eab8cc" providerId="LiveId" clId="{7B1AB50E-E7B6-4189-9ECB-6503A4570CAB}" dt="2019-07-19T10:51:15.913" v="303" actId="478"/>
          <ac:spMkLst>
            <pc:docMk/>
            <pc:sldMk cId="730951851" sldId="274"/>
            <ac:spMk id="7" creationId="{00000000-0000-0000-0000-000000000000}"/>
          </ac:spMkLst>
        </pc:spChg>
        <pc:spChg chg="add">
          <ac:chgData name="Mohamed Samy" userId="9d50265fd6eab8cc" providerId="LiveId" clId="{7B1AB50E-E7B6-4189-9ECB-6503A4570CAB}" dt="2019-07-19T10:51:20.027" v="306"/>
          <ac:spMkLst>
            <pc:docMk/>
            <pc:sldMk cId="730951851" sldId="274"/>
            <ac:spMk id="8" creationId="{2BDE76B3-62BA-41D5-93C3-ABB3467403A3}"/>
          </ac:spMkLst>
        </pc:spChg>
        <pc:spChg chg="add mod">
          <ac:chgData name="Mohamed Samy" userId="9d50265fd6eab8cc" providerId="LiveId" clId="{7B1AB50E-E7B6-4189-9ECB-6503A4570CAB}" dt="2019-07-19T10:52:18.346" v="315" actId="20577"/>
          <ac:spMkLst>
            <pc:docMk/>
            <pc:sldMk cId="730951851" sldId="274"/>
            <ac:spMk id="9" creationId="{61FC8D5D-EFE5-45F3-B0A9-1B792D6B1272}"/>
          </ac:spMkLst>
        </pc:spChg>
        <pc:spChg chg="add del">
          <ac:chgData name="Mohamed Samy" userId="9d50265fd6eab8cc" providerId="LiveId" clId="{7B1AB50E-E7B6-4189-9ECB-6503A4570CAB}" dt="2019-07-12T10:12:46.343" v="190"/>
          <ac:spMkLst>
            <pc:docMk/>
            <pc:sldMk cId="730951851" sldId="274"/>
            <ac:spMk id="9" creationId="{BC5304BA-181D-490E-87AC-403A0D982181}"/>
          </ac:spMkLst>
        </pc:spChg>
        <pc:spChg chg="del">
          <ac:chgData name="Mohamed Samy" userId="9d50265fd6eab8cc" providerId="LiveId" clId="{7B1AB50E-E7B6-4189-9ECB-6503A4570CAB}" dt="2019-07-12T10:06:15.023" v="128" actId="478"/>
          <ac:spMkLst>
            <pc:docMk/>
            <pc:sldMk cId="730951851" sldId="274"/>
            <ac:spMk id="10" creationId="{F59998BE-A50D-4464-A8EE-2B46614972B9}"/>
          </ac:spMkLst>
        </pc:spChg>
        <pc:graphicFrameChg chg="del">
          <ac:chgData name="Mohamed Samy" userId="9d50265fd6eab8cc" providerId="LiveId" clId="{7B1AB50E-E7B6-4189-9ECB-6503A4570CAB}" dt="2019-07-12T10:03:39.110" v="103" actId="478"/>
          <ac:graphicFrameMkLst>
            <pc:docMk/>
            <pc:sldMk cId="730951851" sldId="274"/>
            <ac:graphicFrameMk id="12" creationId="{65E2D006-7BC5-4AAB-B2CC-C66FDAC0246F}"/>
          </ac:graphicFrameMkLst>
        </pc:graphicFrameChg>
        <pc:graphicFrameChg chg="del">
          <ac:chgData name="Mohamed Samy" userId="9d50265fd6eab8cc" providerId="LiveId" clId="{7B1AB50E-E7B6-4189-9ECB-6503A4570CAB}" dt="2019-07-12T10:03:37.888" v="102" actId="478"/>
          <ac:graphicFrameMkLst>
            <pc:docMk/>
            <pc:sldMk cId="730951851" sldId="274"/>
            <ac:graphicFrameMk id="13" creationId="{66FC1513-3766-45BD-8AF6-D2F6DB2EB98A}"/>
          </ac:graphicFrameMkLst>
        </pc:graphicFrameChg>
        <pc:graphicFrameChg chg="mod modGraphic">
          <ac:chgData name="Mohamed Samy" userId="9d50265fd6eab8cc" providerId="LiveId" clId="{7B1AB50E-E7B6-4189-9ECB-6503A4570CAB}" dt="2019-07-20T10:22:40.501" v="572" actId="1035"/>
          <ac:graphicFrameMkLst>
            <pc:docMk/>
            <pc:sldMk cId="730951851" sldId="274"/>
            <ac:graphicFrameMk id="14" creationId="{7E63B3C2-4260-43D2-9414-24E0BB0B530B}"/>
          </ac:graphicFrameMkLst>
        </pc:graphicFrameChg>
        <pc:graphicFrameChg chg="mod modGraphic">
          <ac:chgData name="Mohamed Samy" userId="9d50265fd6eab8cc" providerId="LiveId" clId="{7B1AB50E-E7B6-4189-9ECB-6503A4570CAB}" dt="2019-07-20T10:22:40.501" v="572" actId="1035"/>
          <ac:graphicFrameMkLst>
            <pc:docMk/>
            <pc:sldMk cId="730951851" sldId="274"/>
            <ac:graphicFrameMk id="15" creationId="{66D0119A-C577-4697-BBFE-A0C371A2AEB8}"/>
          </ac:graphicFrameMkLst>
        </pc:graphicFrameChg>
      </pc:sldChg>
      <pc:sldChg chg="addSp delSp modSp add">
        <pc:chgData name="Mohamed Samy" userId="9d50265fd6eab8cc" providerId="LiveId" clId="{7B1AB50E-E7B6-4189-9ECB-6503A4570CAB}" dt="2019-07-20T10:21:19.692" v="562"/>
        <pc:sldMkLst>
          <pc:docMk/>
          <pc:sldMk cId="3351422927" sldId="275"/>
        </pc:sldMkLst>
        <pc:spChg chg="add mod">
          <ac:chgData name="Mohamed Samy" userId="9d50265fd6eab8cc" providerId="LiveId" clId="{7B1AB50E-E7B6-4189-9ECB-6503A4570CAB}" dt="2019-07-19T10:53:37.173" v="324" actId="1076"/>
          <ac:spMkLst>
            <pc:docMk/>
            <pc:sldMk cId="3351422927" sldId="275"/>
            <ac:spMk id="2" creationId="{DF474101-6B5E-43DF-AB8D-1C15CE8779A2}"/>
          </ac:spMkLst>
        </pc:spChg>
        <pc:spChg chg="del mod">
          <ac:chgData name="Mohamed Samy" userId="9d50265fd6eab8cc" providerId="LiveId" clId="{7B1AB50E-E7B6-4189-9ECB-6503A4570CAB}" dt="2019-07-12T10:18:18.409" v="215" actId="478"/>
          <ac:spMkLst>
            <pc:docMk/>
            <pc:sldMk cId="3351422927" sldId="275"/>
            <ac:spMk id="3" creationId="{4C73D137-B90F-4648-B70E-0407CC03AF2A}"/>
          </ac:spMkLst>
        </pc:spChg>
        <pc:spChg chg="add mod">
          <ac:chgData name="Mohamed Samy" userId="9d50265fd6eab8cc" providerId="LiveId" clId="{7B1AB50E-E7B6-4189-9ECB-6503A4570CAB}" dt="2019-07-19T10:53:37.173" v="324" actId="1076"/>
          <ac:spMkLst>
            <pc:docMk/>
            <pc:sldMk cId="3351422927" sldId="275"/>
            <ac:spMk id="4" creationId="{81B83C21-F91A-4D71-8396-21C3ECDE1079}"/>
          </ac:spMkLst>
        </pc:spChg>
        <pc:spChg chg="add del mod">
          <ac:chgData name="Mohamed Samy" userId="9d50265fd6eab8cc" providerId="LiveId" clId="{7B1AB50E-E7B6-4189-9ECB-6503A4570CAB}" dt="2019-07-19T10:52:54.548" v="319" actId="478"/>
          <ac:spMkLst>
            <pc:docMk/>
            <pc:sldMk cId="3351422927" sldId="275"/>
            <ac:spMk id="5" creationId="{3D4A55A1-7671-466A-ABEB-4473B6548D3D}"/>
          </ac:spMkLst>
        </pc:spChg>
        <pc:spChg chg="del mod">
          <ac:chgData name="Mohamed Samy" userId="9d50265fd6eab8cc" providerId="LiveId" clId="{7B1AB50E-E7B6-4189-9ECB-6503A4570CAB}" dt="2019-07-19T10:52:51.371" v="318" actId="478"/>
          <ac:spMkLst>
            <pc:docMk/>
            <pc:sldMk cId="3351422927" sldId="275"/>
            <ac:spMk id="7" creationId="{00000000-0000-0000-0000-000000000000}"/>
          </ac:spMkLst>
        </pc:spChg>
        <pc:spChg chg="add">
          <ac:chgData name="Mohamed Samy" userId="9d50265fd6eab8cc" providerId="LiveId" clId="{7B1AB50E-E7B6-4189-9ECB-6503A4570CAB}" dt="2019-07-20T10:21:19.692" v="562"/>
          <ac:spMkLst>
            <pc:docMk/>
            <pc:sldMk cId="3351422927" sldId="275"/>
            <ac:spMk id="7" creationId="{BE3792EB-EF87-4DC9-A8CE-E9A560347291}"/>
          </ac:spMkLst>
        </pc:spChg>
        <pc:spChg chg="add">
          <ac:chgData name="Mohamed Samy" userId="9d50265fd6eab8cc" providerId="LiveId" clId="{7B1AB50E-E7B6-4189-9ECB-6503A4570CAB}" dt="2019-07-19T10:52:55.447" v="320"/>
          <ac:spMkLst>
            <pc:docMk/>
            <pc:sldMk cId="3351422927" sldId="275"/>
            <ac:spMk id="9" creationId="{0E506086-9931-43DF-94F1-2BD76C5B4F5A}"/>
          </ac:spMkLst>
        </pc:spChg>
        <pc:spChg chg="mod">
          <ac:chgData name="Mohamed Samy" userId="9d50265fd6eab8cc" providerId="LiveId" clId="{7B1AB50E-E7B6-4189-9ECB-6503A4570CAB}" dt="2019-07-19T10:53:37.173" v="324" actId="1076"/>
          <ac:spMkLst>
            <pc:docMk/>
            <pc:sldMk cId="3351422927" sldId="275"/>
            <ac:spMk id="10" creationId="{F59998BE-A50D-4464-A8EE-2B46614972B9}"/>
          </ac:spMkLst>
        </pc:spChg>
        <pc:spChg chg="add">
          <ac:chgData name="Mohamed Samy" userId="9d50265fd6eab8cc" providerId="LiveId" clId="{7B1AB50E-E7B6-4189-9ECB-6503A4570CAB}" dt="2019-07-19T10:52:55.447" v="320"/>
          <ac:spMkLst>
            <pc:docMk/>
            <pc:sldMk cId="3351422927" sldId="275"/>
            <ac:spMk id="11" creationId="{EF6FFB63-32C2-4CB7-974C-4107DDF7DEEF}"/>
          </ac:spMkLst>
        </pc:spChg>
        <pc:spChg chg="add del">
          <ac:chgData name="Mohamed Samy" userId="9d50265fd6eab8cc" providerId="LiveId" clId="{7B1AB50E-E7B6-4189-9ECB-6503A4570CAB}" dt="2019-07-12T10:12:56.901" v="191" actId="478"/>
          <ac:spMkLst>
            <pc:docMk/>
            <pc:sldMk cId="3351422927" sldId="275"/>
            <ac:spMk id="20" creationId="{95190DC1-246E-449E-8076-3D5B20483EFE}"/>
          </ac:spMkLst>
        </pc:spChg>
        <pc:spChg chg="add del mod">
          <ac:chgData name="Mohamed Samy" userId="9d50265fd6eab8cc" providerId="LiveId" clId="{7B1AB50E-E7B6-4189-9ECB-6503A4570CAB}" dt="2019-07-19T10:52:48.838" v="316" actId="478"/>
          <ac:spMkLst>
            <pc:docMk/>
            <pc:sldMk cId="3351422927" sldId="275"/>
            <ac:spMk id="21" creationId="{C9AC6B98-24FA-4543-99F4-AE0D88BBBDA9}"/>
          </ac:spMkLst>
        </pc:spChg>
        <pc:graphicFrameChg chg="del">
          <ac:chgData name="Mohamed Samy" userId="9d50265fd6eab8cc" providerId="LiveId" clId="{7B1AB50E-E7B6-4189-9ECB-6503A4570CAB}" dt="2019-07-12T10:04:46.973" v="117" actId="478"/>
          <ac:graphicFrameMkLst>
            <pc:docMk/>
            <pc:sldMk cId="3351422927" sldId="275"/>
            <ac:graphicFrameMk id="14" creationId="{7E63B3C2-4260-43D2-9414-24E0BB0B530B}"/>
          </ac:graphicFrameMkLst>
        </pc:graphicFrameChg>
        <pc:graphicFrameChg chg="del">
          <ac:chgData name="Mohamed Samy" userId="9d50265fd6eab8cc" providerId="LiveId" clId="{7B1AB50E-E7B6-4189-9ECB-6503A4570CAB}" dt="2019-07-12T10:04:46.973" v="117" actId="478"/>
          <ac:graphicFrameMkLst>
            <pc:docMk/>
            <pc:sldMk cId="3351422927" sldId="275"/>
            <ac:graphicFrameMk id="15" creationId="{66D0119A-C577-4697-BBFE-A0C371A2AEB8}"/>
          </ac:graphicFrameMkLst>
        </pc:graphicFrameChg>
        <pc:picChg chg="add del mod">
          <ac:chgData name="Mohamed Samy" userId="9d50265fd6eab8cc" providerId="LiveId" clId="{7B1AB50E-E7B6-4189-9ECB-6503A4570CAB}" dt="2019-07-12T10:10:23.813" v="164" actId="478"/>
          <ac:picMkLst>
            <pc:docMk/>
            <pc:sldMk cId="3351422927" sldId="275"/>
            <ac:picMk id="9" creationId="{8374DFE4-6B07-422A-8E2B-74F2D617F2E2}"/>
          </ac:picMkLst>
        </pc:picChg>
        <pc:cxnChg chg="add del mod">
          <ac:chgData name="Mohamed Samy" userId="9d50265fd6eab8cc" providerId="LiveId" clId="{7B1AB50E-E7B6-4189-9ECB-6503A4570CAB}" dt="2019-07-12T10:18:47.753" v="220" actId="478"/>
          <ac:cxnSpMkLst>
            <pc:docMk/>
            <pc:sldMk cId="3351422927" sldId="275"/>
            <ac:cxnSpMk id="6" creationId="{F88A3DB8-F1F0-450A-9447-2F35457C7D62}"/>
          </ac:cxnSpMkLst>
        </pc:cxnChg>
        <pc:cxnChg chg="add del">
          <ac:chgData name="Mohamed Samy" userId="9d50265fd6eab8cc" providerId="LiveId" clId="{7B1AB50E-E7B6-4189-9ECB-6503A4570CAB}" dt="2019-07-12T10:18:47.131" v="219" actId="478"/>
          <ac:cxnSpMkLst>
            <pc:docMk/>
            <pc:sldMk cId="3351422927" sldId="275"/>
            <ac:cxnSpMk id="13" creationId="{125BA50A-D60F-46D3-9E9C-E78C7263190A}"/>
          </ac:cxnSpMkLst>
        </pc:cxnChg>
        <pc:cxnChg chg="add del mod">
          <ac:chgData name="Mohamed Samy" userId="9d50265fd6eab8cc" providerId="LiveId" clId="{7B1AB50E-E7B6-4189-9ECB-6503A4570CAB}" dt="2019-07-12T10:18:46.504" v="218" actId="478"/>
          <ac:cxnSpMkLst>
            <pc:docMk/>
            <pc:sldMk cId="3351422927" sldId="275"/>
            <ac:cxnSpMk id="16" creationId="{5C811E2E-434C-4E06-8E26-5F667F990BA8}"/>
          </ac:cxnSpMkLst>
        </pc:cxnChg>
        <pc:cxnChg chg="add del mod">
          <ac:chgData name="Mohamed Samy" userId="9d50265fd6eab8cc" providerId="LiveId" clId="{7B1AB50E-E7B6-4189-9ECB-6503A4570CAB}" dt="2019-07-12T10:18:49.546" v="223" actId="478"/>
          <ac:cxnSpMkLst>
            <pc:docMk/>
            <pc:sldMk cId="3351422927" sldId="275"/>
            <ac:cxnSpMk id="17" creationId="{87F567E4-A0CB-4CE3-BD05-CB00F1F065E7}"/>
          </ac:cxnSpMkLst>
        </pc:cxnChg>
        <pc:cxnChg chg="add del mod">
          <ac:chgData name="Mohamed Samy" userId="9d50265fd6eab8cc" providerId="LiveId" clId="{7B1AB50E-E7B6-4189-9ECB-6503A4570CAB}" dt="2019-07-12T10:18:49.077" v="222" actId="478"/>
          <ac:cxnSpMkLst>
            <pc:docMk/>
            <pc:sldMk cId="3351422927" sldId="275"/>
            <ac:cxnSpMk id="18" creationId="{FB32268F-BB07-49C7-A62D-A1937BED07B8}"/>
          </ac:cxnSpMkLst>
        </pc:cxnChg>
        <pc:cxnChg chg="add del mod">
          <ac:chgData name="Mohamed Samy" userId="9d50265fd6eab8cc" providerId="LiveId" clId="{7B1AB50E-E7B6-4189-9ECB-6503A4570CAB}" dt="2019-07-12T10:18:48.503" v="221" actId="478"/>
          <ac:cxnSpMkLst>
            <pc:docMk/>
            <pc:sldMk cId="3351422927" sldId="275"/>
            <ac:cxnSpMk id="19" creationId="{3B0509C7-E4AB-46F2-B5B7-EA051F88CCD9}"/>
          </ac:cxnSpMkLst>
        </pc:cxnChg>
      </pc:sldChg>
      <pc:sldChg chg="addSp delSp modSp add">
        <pc:chgData name="Mohamed Samy" userId="9d50265fd6eab8cc" providerId="LiveId" clId="{7B1AB50E-E7B6-4189-9ECB-6503A4570CAB}" dt="2019-07-20T10:20:48.330" v="555"/>
        <pc:sldMkLst>
          <pc:docMk/>
          <pc:sldMk cId="1004323001" sldId="277"/>
        </pc:sldMkLst>
        <pc:spChg chg="add mod">
          <ac:chgData name="Mohamed Samy" userId="9d50265fd6eab8cc" providerId="LiveId" clId="{7B1AB50E-E7B6-4189-9ECB-6503A4570CAB}" dt="2019-07-20T10:19:40.419" v="549" actId="1035"/>
          <ac:spMkLst>
            <pc:docMk/>
            <pc:sldMk cId="1004323001" sldId="277"/>
            <ac:spMk id="2" creationId="{0601AD28-70B6-4014-8654-00668973073D}"/>
          </ac:spMkLst>
        </pc:spChg>
        <pc:spChg chg="mod">
          <ac:chgData name="Mohamed Samy" userId="9d50265fd6eab8cc" providerId="LiveId" clId="{7B1AB50E-E7B6-4189-9ECB-6503A4570CAB}" dt="2019-07-20T10:09:11.559" v="485" actId="20577"/>
          <ac:spMkLst>
            <pc:docMk/>
            <pc:sldMk cId="1004323001" sldId="277"/>
            <ac:spMk id="3" creationId="{4C73D137-B90F-4648-B70E-0407CC03AF2A}"/>
          </ac:spMkLst>
        </pc:spChg>
        <pc:spChg chg="mod">
          <ac:chgData name="Mohamed Samy" userId="9d50265fd6eab8cc" providerId="LiveId" clId="{7B1AB50E-E7B6-4189-9ECB-6503A4570CAB}" dt="2019-07-20T10:06:38.564" v="450"/>
          <ac:spMkLst>
            <pc:docMk/>
            <pc:sldMk cId="1004323001" sldId="277"/>
            <ac:spMk id="7" creationId="{00000000-0000-0000-0000-000000000000}"/>
          </ac:spMkLst>
        </pc:spChg>
        <pc:spChg chg="add">
          <ac:chgData name="Mohamed Samy" userId="9d50265fd6eab8cc" providerId="LiveId" clId="{7B1AB50E-E7B6-4189-9ECB-6503A4570CAB}" dt="2019-07-20T10:20:48.330" v="555"/>
          <ac:spMkLst>
            <pc:docMk/>
            <pc:sldMk cId="1004323001" sldId="277"/>
            <ac:spMk id="14" creationId="{23DB3259-585F-4FDB-A435-8FA665C9377D}"/>
          </ac:spMkLst>
        </pc:spChg>
        <pc:graphicFrameChg chg="del mod modGraphic">
          <ac:chgData name="Mohamed Samy" userId="9d50265fd6eab8cc" providerId="LiveId" clId="{7B1AB50E-E7B6-4189-9ECB-6503A4570CAB}" dt="2019-07-20T10:06:49.675" v="453" actId="478"/>
          <ac:graphicFrameMkLst>
            <pc:docMk/>
            <pc:sldMk cId="1004323001" sldId="277"/>
            <ac:graphicFrameMk id="12" creationId="{65E2D006-7BC5-4AAB-B2CC-C66FDAC0246F}"/>
          </ac:graphicFrameMkLst>
        </pc:graphicFrameChg>
        <pc:graphicFrameChg chg="del mod modGraphic">
          <ac:chgData name="Mohamed Samy" userId="9d50265fd6eab8cc" providerId="LiveId" clId="{7B1AB50E-E7B6-4189-9ECB-6503A4570CAB}" dt="2019-07-20T10:06:44.656" v="452" actId="478"/>
          <ac:graphicFrameMkLst>
            <pc:docMk/>
            <pc:sldMk cId="1004323001" sldId="277"/>
            <ac:graphicFrameMk id="13" creationId="{66FC1513-3766-45BD-8AF6-D2F6DB2EB98A}"/>
          </ac:graphicFrameMkLst>
        </pc:graphicFrameChg>
        <pc:picChg chg="add mod">
          <ac:chgData name="Mohamed Samy" userId="9d50265fd6eab8cc" providerId="LiveId" clId="{7B1AB50E-E7B6-4189-9ECB-6503A4570CAB}" dt="2019-07-20T10:19:56.368" v="552" actId="1076"/>
          <ac:picMkLst>
            <pc:docMk/>
            <pc:sldMk cId="1004323001" sldId="277"/>
            <ac:picMk id="1026" creationId="{128702DC-394D-4115-AD80-7CB98B014C38}"/>
          </ac:picMkLst>
        </pc:picChg>
        <pc:picChg chg="add del mod">
          <ac:chgData name="Mohamed Samy" userId="9d50265fd6eab8cc" providerId="LiveId" clId="{7B1AB50E-E7B6-4189-9ECB-6503A4570CAB}" dt="2019-07-20T10:13:28.914" v="530" actId="478"/>
          <ac:picMkLst>
            <pc:docMk/>
            <pc:sldMk cId="1004323001" sldId="277"/>
            <ac:picMk id="1028" creationId="{129EF4F2-90EB-4FBD-A0DD-A07D9BC8FB51}"/>
          </ac:picMkLst>
        </pc:picChg>
        <pc:picChg chg="add mod">
          <ac:chgData name="Mohamed Samy" userId="9d50265fd6eab8cc" providerId="LiveId" clId="{7B1AB50E-E7B6-4189-9ECB-6503A4570CAB}" dt="2019-07-20T10:20:35.228" v="554" actId="1076"/>
          <ac:picMkLst>
            <pc:docMk/>
            <pc:sldMk cId="1004323001" sldId="277"/>
            <ac:picMk id="1030" creationId="{2E70566F-3643-4EC4-85D1-98EAF7B438C3}"/>
          </ac:picMkLst>
        </pc:picChg>
        <pc:picChg chg="add mod">
          <ac:chgData name="Mohamed Samy" userId="9d50265fd6eab8cc" providerId="LiveId" clId="{7B1AB50E-E7B6-4189-9ECB-6503A4570CAB}" dt="2019-07-20T10:19:04.515" v="545" actId="1076"/>
          <ac:picMkLst>
            <pc:docMk/>
            <pc:sldMk cId="1004323001" sldId="277"/>
            <ac:picMk id="1032" creationId="{651CAB33-C27C-4E99-A60A-4F2F45EE25D0}"/>
          </ac:picMkLst>
        </pc:picChg>
        <pc:picChg chg="add mod">
          <ac:chgData name="Mohamed Samy" userId="9d50265fd6eab8cc" providerId="LiveId" clId="{7B1AB50E-E7B6-4189-9ECB-6503A4570CAB}" dt="2019-07-20T10:19:08.156" v="546" actId="1076"/>
          <ac:picMkLst>
            <pc:docMk/>
            <pc:sldMk cId="1004323001" sldId="277"/>
            <ac:picMk id="1034" creationId="{C9665A44-1B9F-4565-913E-D056C338D1A3}"/>
          </ac:picMkLst>
        </pc:picChg>
      </pc:sldChg>
      <pc:sldChg chg="addSp delSp modSp add">
        <pc:chgData name="Mohamed Samy" userId="9d50265fd6eab8cc" providerId="LiveId" clId="{7B1AB50E-E7B6-4189-9ECB-6503A4570CAB}" dt="2019-07-20T12:26:07.273" v="1419"/>
        <pc:sldMkLst>
          <pc:docMk/>
          <pc:sldMk cId="1931767664" sldId="279"/>
        </pc:sldMkLst>
        <pc:spChg chg="del">
          <ac:chgData name="Mohamed Samy" userId="9d50265fd6eab8cc" providerId="LiveId" clId="{7B1AB50E-E7B6-4189-9ECB-6503A4570CAB}" dt="2019-07-19T10:55:03.706" v="366" actId="478"/>
          <ac:spMkLst>
            <pc:docMk/>
            <pc:sldMk cId="1931767664" sldId="279"/>
            <ac:spMk id="2" creationId="{F1CF1520-BACE-4CB6-87C5-FAE643E58224}"/>
          </ac:spMkLst>
        </pc:spChg>
        <pc:spChg chg="mod">
          <ac:chgData name="Mohamed Samy" userId="9d50265fd6eab8cc" providerId="LiveId" clId="{7B1AB50E-E7B6-4189-9ECB-6503A4570CAB}" dt="2019-07-19T11:57:39.524" v="400" actId="14100"/>
          <ac:spMkLst>
            <pc:docMk/>
            <pc:sldMk cId="1931767664" sldId="279"/>
            <ac:spMk id="5" creationId="{8E1F604B-3784-4D6B-A0BF-C277E9E74A8B}"/>
          </ac:spMkLst>
        </pc:spChg>
        <pc:spChg chg="add">
          <ac:chgData name="Mohamed Samy" userId="9d50265fd6eab8cc" providerId="LiveId" clId="{7B1AB50E-E7B6-4189-9ECB-6503A4570CAB}" dt="2019-07-20T10:21:23.586" v="564"/>
          <ac:spMkLst>
            <pc:docMk/>
            <pc:sldMk cId="1931767664" sldId="279"/>
            <ac:spMk id="8" creationId="{36B59446-7D9B-4B09-973D-495730620D6C}"/>
          </ac:spMkLst>
        </pc:spChg>
        <pc:graphicFrameChg chg="add mod">
          <ac:chgData name="Mohamed Samy" userId="9d50265fd6eab8cc" providerId="LiveId" clId="{7B1AB50E-E7B6-4189-9ECB-6503A4570CAB}" dt="2019-07-20T12:26:07.273" v="1419"/>
          <ac:graphicFrameMkLst>
            <pc:docMk/>
            <pc:sldMk cId="1931767664" sldId="279"/>
            <ac:graphicFrameMk id="7" creationId="{3A5AA8AA-9017-49B8-B8EB-3157D678DB36}"/>
          </ac:graphicFrameMkLst>
        </pc:graphicFrameChg>
      </pc:sldChg>
      <pc:sldChg chg="addSp delSp modSp add">
        <pc:chgData name="Mohamed Samy" userId="9d50265fd6eab8cc" providerId="LiveId" clId="{7B1AB50E-E7B6-4189-9ECB-6503A4570CAB}" dt="2019-08-03T12:59:43.078" v="3371" actId="20577"/>
        <pc:sldMkLst>
          <pc:docMk/>
          <pc:sldMk cId="4153698945" sldId="280"/>
        </pc:sldMkLst>
        <pc:spChg chg="del mod">
          <ac:chgData name="Mohamed Samy" userId="9d50265fd6eab8cc" providerId="LiveId" clId="{7B1AB50E-E7B6-4189-9ECB-6503A4570CAB}" dt="2019-08-02T20:53:14.873" v="2405" actId="478"/>
          <ac:spMkLst>
            <pc:docMk/>
            <pc:sldMk cId="4153698945" sldId="280"/>
            <ac:spMk id="2" creationId="{F1CF1520-BACE-4CB6-87C5-FAE643E58224}"/>
          </ac:spMkLst>
        </pc:spChg>
        <pc:spChg chg="add del mod">
          <ac:chgData name="Mohamed Samy" userId="9d50265fd6eab8cc" providerId="LiveId" clId="{7B1AB50E-E7B6-4189-9ECB-6503A4570CAB}" dt="2019-07-23T20:43:08.595" v="1907" actId="478"/>
          <ac:spMkLst>
            <pc:docMk/>
            <pc:sldMk cId="4153698945" sldId="280"/>
            <ac:spMk id="3" creationId="{4F950B58-0A20-49CE-B45C-3AEFD0D3C98A}"/>
          </ac:spMkLst>
        </pc:spChg>
        <pc:spChg chg="add del mod">
          <ac:chgData name="Mohamed Samy" userId="9d50265fd6eab8cc" providerId="LiveId" clId="{7B1AB50E-E7B6-4189-9ECB-6503A4570CAB}" dt="2019-07-23T20:43:19.094" v="1909" actId="478"/>
          <ac:spMkLst>
            <pc:docMk/>
            <pc:sldMk cId="4153698945" sldId="280"/>
            <ac:spMk id="4" creationId="{18559A7E-C105-445F-A306-60912D503BCF}"/>
          </ac:spMkLst>
        </pc:spChg>
        <pc:spChg chg="mod">
          <ac:chgData name="Mohamed Samy" userId="9d50265fd6eab8cc" providerId="LiveId" clId="{7B1AB50E-E7B6-4189-9ECB-6503A4570CAB}" dt="2019-08-02T20:53:10.221" v="2404" actId="20577"/>
          <ac:spMkLst>
            <pc:docMk/>
            <pc:sldMk cId="4153698945" sldId="280"/>
            <ac:spMk id="6" creationId="{97BC6549-DBA6-4732-BEAF-44D97FC12DCA}"/>
          </ac:spMkLst>
        </pc:spChg>
        <pc:spChg chg="add">
          <ac:chgData name="Mohamed Samy" userId="9d50265fd6eab8cc" providerId="LiveId" clId="{7B1AB50E-E7B6-4189-9ECB-6503A4570CAB}" dt="2019-07-20T10:21:22.051" v="563"/>
          <ac:spMkLst>
            <pc:docMk/>
            <pc:sldMk cId="4153698945" sldId="280"/>
            <ac:spMk id="7" creationId="{2D54517E-8D8E-4E43-B3BA-DF750D0FF8AD}"/>
          </ac:spMkLst>
        </pc:spChg>
        <pc:spChg chg="add del mod">
          <ac:chgData name="Mohamed Samy" userId="9d50265fd6eab8cc" providerId="LiveId" clId="{7B1AB50E-E7B6-4189-9ECB-6503A4570CAB}" dt="2019-08-02T20:53:14.873" v="2405" actId="478"/>
          <ac:spMkLst>
            <pc:docMk/>
            <pc:sldMk cId="4153698945" sldId="280"/>
            <ac:spMk id="8" creationId="{07CA0DE2-D29C-4D46-BE38-B90F94B40FE5}"/>
          </ac:spMkLst>
        </pc:spChg>
        <pc:spChg chg="add del mod">
          <ac:chgData name="Mohamed Samy" userId="9d50265fd6eab8cc" providerId="LiveId" clId="{7B1AB50E-E7B6-4189-9ECB-6503A4570CAB}" dt="2019-07-23T20:43:26.226" v="1911" actId="478"/>
          <ac:spMkLst>
            <pc:docMk/>
            <pc:sldMk cId="4153698945" sldId="280"/>
            <ac:spMk id="8" creationId="{175A82E5-75B1-4EBF-BF01-F43D4CB6510D}"/>
          </ac:spMkLst>
        </pc:spChg>
        <pc:spChg chg="add del mod">
          <ac:chgData name="Mohamed Samy" userId="9d50265fd6eab8cc" providerId="LiveId" clId="{7B1AB50E-E7B6-4189-9ECB-6503A4570CAB}" dt="2019-07-23T20:43:40.494" v="1913" actId="478"/>
          <ac:spMkLst>
            <pc:docMk/>
            <pc:sldMk cId="4153698945" sldId="280"/>
            <ac:spMk id="9" creationId="{106EF4BE-D48A-405B-98E1-A133CDB79727}"/>
          </ac:spMkLst>
        </pc:spChg>
        <pc:spChg chg="add del mod">
          <ac:chgData name="Mohamed Samy" userId="9d50265fd6eab8cc" providerId="LiveId" clId="{7B1AB50E-E7B6-4189-9ECB-6503A4570CAB}" dt="2019-08-02T20:53:14.873" v="2405" actId="478"/>
          <ac:spMkLst>
            <pc:docMk/>
            <pc:sldMk cId="4153698945" sldId="280"/>
            <ac:spMk id="10" creationId="{2489981C-DFFC-4A7E-BE55-1BACBBA3B708}"/>
          </ac:spMkLst>
        </pc:spChg>
        <pc:spChg chg="add del mod">
          <ac:chgData name="Mohamed Samy" userId="9d50265fd6eab8cc" providerId="LiveId" clId="{7B1AB50E-E7B6-4189-9ECB-6503A4570CAB}" dt="2019-08-02T20:53:14.873" v="2405" actId="478"/>
          <ac:spMkLst>
            <pc:docMk/>
            <pc:sldMk cId="4153698945" sldId="280"/>
            <ac:spMk id="11" creationId="{01C5A73C-563C-4917-B1F9-43845F66A5D8}"/>
          </ac:spMkLst>
        </pc:spChg>
        <pc:spChg chg="add mod">
          <ac:chgData name="Mohamed Samy" userId="9d50265fd6eab8cc" providerId="LiveId" clId="{7B1AB50E-E7B6-4189-9ECB-6503A4570CAB}" dt="2019-08-02T21:17:29.778" v="2522" actId="1076"/>
          <ac:spMkLst>
            <pc:docMk/>
            <pc:sldMk cId="4153698945" sldId="280"/>
            <ac:spMk id="12" creationId="{26B83BFB-F9DC-4FC3-B9F8-C5232AE38DFE}"/>
          </ac:spMkLst>
        </pc:spChg>
        <pc:spChg chg="add mod">
          <ac:chgData name="Mohamed Samy" userId="9d50265fd6eab8cc" providerId="LiveId" clId="{7B1AB50E-E7B6-4189-9ECB-6503A4570CAB}" dt="2019-08-03T12:59:43.078" v="3371" actId="20577"/>
          <ac:spMkLst>
            <pc:docMk/>
            <pc:sldMk cId="4153698945" sldId="280"/>
            <ac:spMk id="13" creationId="{5A130F8B-66A6-4E7C-9023-A7BBBC569A65}"/>
          </ac:spMkLst>
        </pc:spChg>
        <pc:spChg chg="add mod">
          <ac:chgData name="Mohamed Samy" userId="9d50265fd6eab8cc" providerId="LiveId" clId="{7B1AB50E-E7B6-4189-9ECB-6503A4570CAB}" dt="2019-08-02T21:17:29.778" v="2522" actId="1076"/>
          <ac:spMkLst>
            <pc:docMk/>
            <pc:sldMk cId="4153698945" sldId="280"/>
            <ac:spMk id="14" creationId="{B3B3A842-FB6D-445F-B8AB-15FF7DB23373}"/>
          </ac:spMkLst>
        </pc:spChg>
        <pc:picChg chg="add mod">
          <ac:chgData name="Mohamed Samy" userId="9d50265fd6eab8cc" providerId="LiveId" clId="{7B1AB50E-E7B6-4189-9ECB-6503A4570CAB}" dt="2019-08-02T21:17:29.778" v="2522" actId="1076"/>
          <ac:picMkLst>
            <pc:docMk/>
            <pc:sldMk cId="4153698945" sldId="280"/>
            <ac:picMk id="3" creationId="{EEA43F96-68A2-42BD-8748-B3156916E242}"/>
          </ac:picMkLst>
        </pc:picChg>
        <pc:picChg chg="add mod">
          <ac:chgData name="Mohamed Samy" userId="9d50265fd6eab8cc" providerId="LiveId" clId="{7B1AB50E-E7B6-4189-9ECB-6503A4570CAB}" dt="2019-08-02T21:17:29.778" v="2522" actId="1076"/>
          <ac:picMkLst>
            <pc:docMk/>
            <pc:sldMk cId="4153698945" sldId="280"/>
            <ac:picMk id="4" creationId="{783CF20D-16E4-4810-8715-2A560392C12B}"/>
          </ac:picMkLst>
        </pc:picChg>
        <pc:picChg chg="add mod">
          <ac:chgData name="Mohamed Samy" userId="9d50265fd6eab8cc" providerId="LiveId" clId="{7B1AB50E-E7B6-4189-9ECB-6503A4570CAB}" dt="2019-08-02T21:19:19.167" v="2533"/>
          <ac:picMkLst>
            <pc:docMk/>
            <pc:sldMk cId="4153698945" sldId="280"/>
            <ac:picMk id="2050" creationId="{F371F633-12B3-474D-BC87-1EBB70DE1FC5}"/>
          </ac:picMkLst>
        </pc:picChg>
      </pc:sldChg>
      <pc:sldChg chg="addSp modSp add">
        <pc:chgData name="Mohamed Samy" userId="9d50265fd6eab8cc" providerId="LiveId" clId="{7B1AB50E-E7B6-4189-9ECB-6503A4570CAB}" dt="2019-07-20T10:22:34.731" v="571" actId="1036"/>
        <pc:sldMkLst>
          <pc:docMk/>
          <pc:sldMk cId="2273989866" sldId="281"/>
        </pc:sldMkLst>
        <pc:spChg chg="add ord">
          <ac:chgData name="Mohamed Samy" userId="9d50265fd6eab8cc" providerId="LiveId" clId="{7B1AB50E-E7B6-4189-9ECB-6503A4570CAB}" dt="2019-07-20T10:21:15.253" v="561" actId="167"/>
          <ac:spMkLst>
            <pc:docMk/>
            <pc:sldMk cId="2273989866" sldId="281"/>
            <ac:spMk id="6" creationId="{1A1C9799-6459-4975-9493-840FF173B9FB}"/>
          </ac:spMkLst>
        </pc:spChg>
        <pc:graphicFrameChg chg="mod">
          <ac:chgData name="Mohamed Samy" userId="9d50265fd6eab8cc" providerId="LiveId" clId="{7B1AB50E-E7B6-4189-9ECB-6503A4570CAB}" dt="2019-07-20T10:22:34.731" v="571" actId="1036"/>
          <ac:graphicFrameMkLst>
            <pc:docMk/>
            <pc:sldMk cId="2273989866" sldId="281"/>
            <ac:graphicFrameMk id="12" creationId="{65E2D006-7BC5-4AAB-B2CC-C66FDAC0246F}"/>
          </ac:graphicFrameMkLst>
        </pc:graphicFrameChg>
        <pc:graphicFrameChg chg="mod">
          <ac:chgData name="Mohamed Samy" userId="9d50265fd6eab8cc" providerId="LiveId" clId="{7B1AB50E-E7B6-4189-9ECB-6503A4570CAB}" dt="2019-07-20T10:22:34.731" v="571" actId="1036"/>
          <ac:graphicFrameMkLst>
            <pc:docMk/>
            <pc:sldMk cId="2273989866" sldId="281"/>
            <ac:graphicFrameMk id="13" creationId="{66FC1513-3766-45BD-8AF6-D2F6DB2EB98A}"/>
          </ac:graphicFrameMkLst>
        </pc:graphicFrameChg>
      </pc:sldChg>
      <pc:sldChg chg="addSp delSp modSp add">
        <pc:chgData name="Mohamed Samy" userId="9d50265fd6eab8cc" providerId="LiveId" clId="{7B1AB50E-E7B6-4189-9ECB-6503A4570CAB}" dt="2019-08-02T20:50:05.306" v="2381" actId="20577"/>
        <pc:sldMkLst>
          <pc:docMk/>
          <pc:sldMk cId="1827033705" sldId="282"/>
        </pc:sldMkLst>
        <pc:spChg chg="mod">
          <ac:chgData name="Mohamed Samy" userId="9d50265fd6eab8cc" providerId="LiveId" clId="{7B1AB50E-E7B6-4189-9ECB-6503A4570CAB}" dt="2019-08-02T20:50:05.306" v="2381" actId="20577"/>
          <ac:spMkLst>
            <pc:docMk/>
            <pc:sldMk cId="1827033705" sldId="282"/>
            <ac:spMk id="2" creationId="{0601AD28-70B6-4014-8654-00668973073D}"/>
          </ac:spMkLst>
        </pc:spChg>
        <pc:spChg chg="mod">
          <ac:chgData name="Mohamed Samy" userId="9d50265fd6eab8cc" providerId="LiveId" clId="{7B1AB50E-E7B6-4189-9ECB-6503A4570CAB}" dt="2019-07-20T10:25:22.261" v="576"/>
          <ac:spMkLst>
            <pc:docMk/>
            <pc:sldMk cId="1827033705" sldId="282"/>
            <ac:spMk id="3" creationId="{4C73D137-B90F-4648-B70E-0407CC03AF2A}"/>
          </ac:spMkLst>
        </pc:spChg>
        <pc:spChg chg="add del mod">
          <ac:chgData name="Mohamed Samy" userId="9d50265fd6eab8cc" providerId="LiveId" clId="{7B1AB50E-E7B6-4189-9ECB-6503A4570CAB}" dt="2019-07-20T10:26:41.802" v="604" actId="478"/>
          <ac:spMkLst>
            <pc:docMk/>
            <pc:sldMk cId="1827033705" sldId="282"/>
            <ac:spMk id="4" creationId="{FF5C71F7-2C62-497D-9F9B-F95F709BC267}"/>
          </ac:spMkLst>
        </pc:spChg>
        <pc:spChg chg="add mod">
          <ac:chgData name="Mohamed Samy" userId="9d50265fd6eab8cc" providerId="LiveId" clId="{7B1AB50E-E7B6-4189-9ECB-6503A4570CAB}" dt="2019-07-20T10:31:16.048" v="663" actId="1076"/>
          <ac:spMkLst>
            <pc:docMk/>
            <pc:sldMk cId="1827033705" sldId="282"/>
            <ac:spMk id="11" creationId="{BB99EDC6-477D-4392-88A1-8DDC25A1D0D0}"/>
          </ac:spMkLst>
        </pc:spChg>
        <pc:picChg chg="del">
          <ac:chgData name="Mohamed Samy" userId="9d50265fd6eab8cc" providerId="LiveId" clId="{7B1AB50E-E7B6-4189-9ECB-6503A4570CAB}" dt="2019-07-20T10:25:28.750" v="577" actId="478"/>
          <ac:picMkLst>
            <pc:docMk/>
            <pc:sldMk cId="1827033705" sldId="282"/>
            <ac:picMk id="1026" creationId="{128702DC-394D-4115-AD80-7CB98B014C38}"/>
          </ac:picMkLst>
        </pc:picChg>
        <pc:picChg chg="del">
          <ac:chgData name="Mohamed Samy" userId="9d50265fd6eab8cc" providerId="LiveId" clId="{7B1AB50E-E7B6-4189-9ECB-6503A4570CAB}" dt="2019-07-20T10:25:28.750" v="577" actId="478"/>
          <ac:picMkLst>
            <pc:docMk/>
            <pc:sldMk cId="1827033705" sldId="282"/>
            <ac:picMk id="1030" creationId="{2E70566F-3643-4EC4-85D1-98EAF7B438C3}"/>
          </ac:picMkLst>
        </pc:picChg>
        <pc:picChg chg="del">
          <ac:chgData name="Mohamed Samy" userId="9d50265fd6eab8cc" providerId="LiveId" clId="{7B1AB50E-E7B6-4189-9ECB-6503A4570CAB}" dt="2019-07-20T10:25:28.750" v="577" actId="478"/>
          <ac:picMkLst>
            <pc:docMk/>
            <pc:sldMk cId="1827033705" sldId="282"/>
            <ac:picMk id="1032" creationId="{651CAB33-C27C-4E99-A60A-4F2F45EE25D0}"/>
          </ac:picMkLst>
        </pc:picChg>
        <pc:picChg chg="del">
          <ac:chgData name="Mohamed Samy" userId="9d50265fd6eab8cc" providerId="LiveId" clId="{7B1AB50E-E7B6-4189-9ECB-6503A4570CAB}" dt="2019-07-20T10:25:28.750" v="577" actId="478"/>
          <ac:picMkLst>
            <pc:docMk/>
            <pc:sldMk cId="1827033705" sldId="282"/>
            <ac:picMk id="1034" creationId="{C9665A44-1B9F-4565-913E-D056C338D1A3}"/>
          </ac:picMkLst>
        </pc:picChg>
        <pc:picChg chg="add del mod">
          <ac:chgData name="Mohamed Samy" userId="9d50265fd6eab8cc" providerId="LiveId" clId="{7B1AB50E-E7B6-4189-9ECB-6503A4570CAB}" dt="2019-07-20T10:31:51.342" v="677" actId="478"/>
          <ac:picMkLst>
            <pc:docMk/>
            <pc:sldMk cId="1827033705" sldId="282"/>
            <ac:picMk id="2050" creationId="{16E3223B-A7E2-40BA-8B65-820820118FB2}"/>
          </ac:picMkLst>
        </pc:picChg>
        <pc:picChg chg="add mod">
          <ac:chgData name="Mohamed Samy" userId="9d50265fd6eab8cc" providerId="LiveId" clId="{7B1AB50E-E7B6-4189-9ECB-6503A4570CAB}" dt="2019-07-20T10:35:47.798" v="706"/>
          <ac:picMkLst>
            <pc:docMk/>
            <pc:sldMk cId="1827033705" sldId="282"/>
            <ac:picMk id="2052" creationId="{E88731C2-3C9A-4FB7-94D4-9C41262FC8B5}"/>
          </ac:picMkLst>
        </pc:picChg>
      </pc:sldChg>
      <pc:sldChg chg="addSp delSp modSp add">
        <pc:chgData name="Mohamed Samy" userId="9d50265fd6eab8cc" providerId="LiveId" clId="{7B1AB50E-E7B6-4189-9ECB-6503A4570CAB}" dt="2019-07-20T12:01:24.903" v="1264" actId="20577"/>
        <pc:sldMkLst>
          <pc:docMk/>
          <pc:sldMk cId="3838430632" sldId="283"/>
        </pc:sldMkLst>
        <pc:spChg chg="del">
          <ac:chgData name="Mohamed Samy" userId="9d50265fd6eab8cc" providerId="LiveId" clId="{7B1AB50E-E7B6-4189-9ECB-6503A4570CAB}" dt="2019-07-20T10:38:14.127" v="739" actId="478"/>
          <ac:spMkLst>
            <pc:docMk/>
            <pc:sldMk cId="3838430632" sldId="283"/>
            <ac:spMk id="2" creationId="{0601AD28-70B6-4014-8654-00668973073D}"/>
          </ac:spMkLst>
        </pc:spChg>
        <pc:spChg chg="mod">
          <ac:chgData name="Mohamed Samy" userId="9d50265fd6eab8cc" providerId="LiveId" clId="{7B1AB50E-E7B6-4189-9ECB-6503A4570CAB}" dt="2019-07-20T10:56:31.906" v="944"/>
          <ac:spMkLst>
            <pc:docMk/>
            <pc:sldMk cId="3838430632" sldId="283"/>
            <ac:spMk id="3" creationId="{4C73D137-B90F-4648-B70E-0407CC03AF2A}"/>
          </ac:spMkLst>
        </pc:spChg>
        <pc:spChg chg="add mod">
          <ac:chgData name="Mohamed Samy" userId="9d50265fd6eab8cc" providerId="LiveId" clId="{7B1AB50E-E7B6-4189-9ECB-6503A4570CAB}" dt="2019-07-20T10:57:33.401" v="974" actId="164"/>
          <ac:spMkLst>
            <pc:docMk/>
            <pc:sldMk cId="3838430632" sldId="283"/>
            <ac:spMk id="8" creationId="{3B0E3AAC-3953-4EA6-AFE7-421F57796BAD}"/>
          </ac:spMkLst>
        </pc:spChg>
        <pc:spChg chg="del mod">
          <ac:chgData name="Mohamed Samy" userId="9d50265fd6eab8cc" providerId="LiveId" clId="{7B1AB50E-E7B6-4189-9ECB-6503A4570CAB}" dt="2019-07-20T10:47:03.425" v="858" actId="478"/>
          <ac:spMkLst>
            <pc:docMk/>
            <pc:sldMk cId="3838430632" sldId="283"/>
            <ac:spMk id="11" creationId="{BB99EDC6-477D-4392-88A1-8DDC25A1D0D0}"/>
          </ac:spMkLst>
        </pc:spChg>
        <pc:spChg chg="add del">
          <ac:chgData name="Mohamed Samy" userId="9d50265fd6eab8cc" providerId="LiveId" clId="{7B1AB50E-E7B6-4189-9ECB-6503A4570CAB}" dt="2019-07-20T10:51:48.803" v="918"/>
          <ac:spMkLst>
            <pc:docMk/>
            <pc:sldMk cId="3838430632" sldId="283"/>
            <ac:spMk id="12" creationId="{1D844B21-0B25-4555-B9D5-1EDE2B599F94}"/>
          </ac:spMkLst>
        </pc:spChg>
        <pc:spChg chg="add mod">
          <ac:chgData name="Mohamed Samy" userId="9d50265fd6eab8cc" providerId="LiveId" clId="{7B1AB50E-E7B6-4189-9ECB-6503A4570CAB}" dt="2019-07-20T10:57:33.401" v="974" actId="164"/>
          <ac:spMkLst>
            <pc:docMk/>
            <pc:sldMk cId="3838430632" sldId="283"/>
            <ac:spMk id="13" creationId="{5E757CBF-C1B3-46FE-9B9B-D4FBA35BF5A6}"/>
          </ac:spMkLst>
        </pc:spChg>
        <pc:spChg chg="add mod">
          <ac:chgData name="Mohamed Samy" userId="9d50265fd6eab8cc" providerId="LiveId" clId="{7B1AB50E-E7B6-4189-9ECB-6503A4570CAB}" dt="2019-07-20T10:57:33.401" v="974" actId="164"/>
          <ac:spMkLst>
            <pc:docMk/>
            <pc:sldMk cId="3838430632" sldId="283"/>
            <ac:spMk id="15" creationId="{516FDBD4-9AD2-4ECE-A184-4B92E5D7BF04}"/>
          </ac:spMkLst>
        </pc:spChg>
        <pc:grpChg chg="add mod">
          <ac:chgData name="Mohamed Samy" userId="9d50265fd6eab8cc" providerId="LiveId" clId="{7B1AB50E-E7B6-4189-9ECB-6503A4570CAB}" dt="2019-07-20T10:57:37.218" v="976" actId="14100"/>
          <ac:grpSpMkLst>
            <pc:docMk/>
            <pc:sldMk cId="3838430632" sldId="283"/>
            <ac:grpSpMk id="9" creationId="{810F97B2-386E-44A0-B4B8-F609842A5589}"/>
          </ac:grpSpMkLst>
        </pc:grpChg>
        <pc:graphicFrameChg chg="add del mod">
          <ac:chgData name="Mohamed Samy" userId="9d50265fd6eab8cc" providerId="LiveId" clId="{7B1AB50E-E7B6-4189-9ECB-6503A4570CAB}" dt="2019-07-20T10:47:04.660" v="859" actId="478"/>
          <ac:graphicFrameMkLst>
            <pc:docMk/>
            <pc:sldMk cId="3838430632" sldId="283"/>
            <ac:graphicFrameMk id="4" creationId="{F971BFF9-E84B-4536-BB49-663417D1C765}"/>
          </ac:graphicFrameMkLst>
        </pc:graphicFrameChg>
        <pc:graphicFrameChg chg="add del mod">
          <ac:chgData name="Mohamed Samy" userId="9d50265fd6eab8cc" providerId="LiveId" clId="{7B1AB50E-E7B6-4189-9ECB-6503A4570CAB}" dt="2019-07-20T10:47:01.924" v="857" actId="478"/>
          <ac:graphicFrameMkLst>
            <pc:docMk/>
            <pc:sldMk cId="3838430632" sldId="283"/>
            <ac:graphicFrameMk id="5" creationId="{FB2D568E-6874-43E5-911C-CADA5A031342}"/>
          </ac:graphicFrameMkLst>
        </pc:graphicFrameChg>
        <pc:graphicFrameChg chg="add mod">
          <ac:chgData name="Mohamed Samy" userId="9d50265fd6eab8cc" providerId="LiveId" clId="{7B1AB50E-E7B6-4189-9ECB-6503A4570CAB}" dt="2019-07-20T12:01:24.903" v="1264" actId="20577"/>
          <ac:graphicFrameMkLst>
            <pc:docMk/>
            <pc:sldMk cId="3838430632" sldId="283"/>
            <ac:graphicFrameMk id="6" creationId="{A2D03A72-E8C0-42B8-BBBE-36BDEEDEE9B6}"/>
          </ac:graphicFrameMkLst>
        </pc:graphicFrameChg>
        <pc:picChg chg="del">
          <ac:chgData name="Mohamed Samy" userId="9d50265fd6eab8cc" providerId="LiveId" clId="{7B1AB50E-E7B6-4189-9ECB-6503A4570CAB}" dt="2019-07-20T10:38:12.615" v="738" actId="478"/>
          <ac:picMkLst>
            <pc:docMk/>
            <pc:sldMk cId="3838430632" sldId="283"/>
            <ac:picMk id="2052" creationId="{E88731C2-3C9A-4FB7-94D4-9C41262FC8B5}"/>
          </ac:picMkLst>
        </pc:picChg>
      </pc:sldChg>
      <pc:sldChg chg="addSp delSp modSp add">
        <pc:chgData name="Mohamed Samy" userId="9d50265fd6eab8cc" providerId="LiveId" clId="{7B1AB50E-E7B6-4189-9ECB-6503A4570CAB}" dt="2019-07-20T11:09:57.727" v="1071" actId="478"/>
        <pc:sldMkLst>
          <pc:docMk/>
          <pc:sldMk cId="1776978205" sldId="284"/>
        </pc:sldMkLst>
        <pc:spChg chg="add mod ord">
          <ac:chgData name="Mohamed Samy" userId="9d50265fd6eab8cc" providerId="LiveId" clId="{7B1AB50E-E7B6-4189-9ECB-6503A4570CAB}" dt="2019-07-20T11:04:47.733" v="1038" actId="1076"/>
          <ac:spMkLst>
            <pc:docMk/>
            <pc:sldMk cId="1776978205" sldId="284"/>
            <ac:spMk id="2" creationId="{B9C5C2D5-92F3-4E4B-A1A1-92C18BFB4C4D}"/>
          </ac:spMkLst>
        </pc:spChg>
        <pc:spChg chg="mod">
          <ac:chgData name="Mohamed Samy" userId="9d50265fd6eab8cc" providerId="LiveId" clId="{7B1AB50E-E7B6-4189-9ECB-6503A4570CAB}" dt="2019-07-20T10:57:15.751" v="969" actId="20577"/>
          <ac:spMkLst>
            <pc:docMk/>
            <pc:sldMk cId="1776978205" sldId="284"/>
            <ac:spMk id="3" creationId="{4C73D137-B90F-4648-B70E-0407CC03AF2A}"/>
          </ac:spMkLst>
        </pc:spChg>
        <pc:spChg chg="add del mod">
          <ac:chgData name="Mohamed Samy" userId="9d50265fd6eab8cc" providerId="LiveId" clId="{7B1AB50E-E7B6-4189-9ECB-6503A4570CAB}" dt="2019-07-20T11:09:57.727" v="1071" actId="478"/>
          <ac:spMkLst>
            <pc:docMk/>
            <pc:sldMk cId="1776978205" sldId="284"/>
            <ac:spMk id="5" creationId="{0ABFFC75-72B8-4404-A9DF-40E79B588A02}"/>
          </ac:spMkLst>
        </pc:spChg>
        <pc:spChg chg="del">
          <ac:chgData name="Mohamed Samy" userId="9d50265fd6eab8cc" providerId="LiveId" clId="{7B1AB50E-E7B6-4189-9ECB-6503A4570CAB}" dt="2019-07-20T10:57:23.593" v="972" actId="478"/>
          <ac:spMkLst>
            <pc:docMk/>
            <pc:sldMk cId="1776978205" sldId="284"/>
            <ac:spMk id="8" creationId="{3B0E3AAC-3953-4EA6-AFE7-421F57796BAD}"/>
          </ac:spMkLst>
        </pc:spChg>
        <pc:spChg chg="del">
          <ac:chgData name="Mohamed Samy" userId="9d50265fd6eab8cc" providerId="LiveId" clId="{7B1AB50E-E7B6-4189-9ECB-6503A4570CAB}" dt="2019-07-20T10:57:22.790" v="971" actId="478"/>
          <ac:spMkLst>
            <pc:docMk/>
            <pc:sldMk cId="1776978205" sldId="284"/>
            <ac:spMk id="13" creationId="{5E757CBF-C1B3-46FE-9B9B-D4FBA35BF5A6}"/>
          </ac:spMkLst>
        </pc:spChg>
        <pc:spChg chg="del">
          <ac:chgData name="Mohamed Samy" userId="9d50265fd6eab8cc" providerId="LiveId" clId="{7B1AB50E-E7B6-4189-9ECB-6503A4570CAB}" dt="2019-07-20T10:57:24.560" v="973" actId="478"/>
          <ac:spMkLst>
            <pc:docMk/>
            <pc:sldMk cId="1776978205" sldId="284"/>
            <ac:spMk id="15" creationId="{516FDBD4-9AD2-4ECE-A184-4B92E5D7BF04}"/>
          </ac:spMkLst>
        </pc:spChg>
        <pc:graphicFrameChg chg="del">
          <ac:chgData name="Mohamed Samy" userId="9d50265fd6eab8cc" providerId="LiveId" clId="{7B1AB50E-E7B6-4189-9ECB-6503A4570CAB}" dt="2019-07-20T10:57:20.256" v="970" actId="478"/>
          <ac:graphicFrameMkLst>
            <pc:docMk/>
            <pc:sldMk cId="1776978205" sldId="284"/>
            <ac:graphicFrameMk id="6" creationId="{A2D03A72-E8C0-42B8-BBBE-36BDEEDEE9B6}"/>
          </ac:graphicFrameMkLst>
        </pc:graphicFrameChg>
        <pc:picChg chg="add mod">
          <ac:chgData name="Mohamed Samy" userId="9d50265fd6eab8cc" providerId="LiveId" clId="{7B1AB50E-E7B6-4189-9ECB-6503A4570CAB}" dt="2019-07-20T11:07:01.111" v="1046" actId="208"/>
          <ac:picMkLst>
            <pc:docMk/>
            <pc:sldMk cId="1776978205" sldId="284"/>
            <ac:picMk id="4" creationId="{53651E2A-27EA-455E-91FA-5E4AB5626481}"/>
          </ac:picMkLst>
        </pc:picChg>
      </pc:sldChg>
      <pc:sldChg chg="addSp delSp modSp add">
        <pc:chgData name="Mohamed Samy" userId="9d50265fd6eab8cc" providerId="LiveId" clId="{7B1AB50E-E7B6-4189-9ECB-6503A4570CAB}" dt="2019-07-20T11:36:23.356" v="1189" actId="1076"/>
        <pc:sldMkLst>
          <pc:docMk/>
          <pc:sldMk cId="16244984" sldId="285"/>
        </pc:sldMkLst>
        <pc:spChg chg="del">
          <ac:chgData name="Mohamed Samy" userId="9d50265fd6eab8cc" providerId="LiveId" clId="{7B1AB50E-E7B6-4189-9ECB-6503A4570CAB}" dt="2019-07-20T11:11:36.232" v="1109" actId="478"/>
          <ac:spMkLst>
            <pc:docMk/>
            <pc:sldMk cId="16244984" sldId="285"/>
            <ac:spMk id="2" creationId="{B9C5C2D5-92F3-4E4B-A1A1-92C18BFB4C4D}"/>
          </ac:spMkLst>
        </pc:spChg>
        <pc:spChg chg="mod">
          <ac:chgData name="Mohamed Samy" userId="9d50265fd6eab8cc" providerId="LiveId" clId="{7B1AB50E-E7B6-4189-9ECB-6503A4570CAB}" dt="2019-07-20T11:11:29.834" v="1107" actId="20577"/>
          <ac:spMkLst>
            <pc:docMk/>
            <pc:sldMk cId="16244984" sldId="285"/>
            <ac:spMk id="3" creationId="{4C73D137-B90F-4648-B70E-0407CC03AF2A}"/>
          </ac:spMkLst>
        </pc:spChg>
        <pc:picChg chg="del">
          <ac:chgData name="Mohamed Samy" userId="9d50265fd6eab8cc" providerId="LiveId" clId="{7B1AB50E-E7B6-4189-9ECB-6503A4570CAB}" dt="2019-07-20T11:11:34.928" v="1108" actId="478"/>
          <ac:picMkLst>
            <pc:docMk/>
            <pc:sldMk cId="16244984" sldId="285"/>
            <ac:picMk id="4" creationId="{53651E2A-27EA-455E-91FA-5E4AB5626481}"/>
          </ac:picMkLst>
        </pc:picChg>
        <pc:picChg chg="add mod">
          <ac:chgData name="Mohamed Samy" userId="9d50265fd6eab8cc" providerId="LiveId" clId="{7B1AB50E-E7B6-4189-9ECB-6503A4570CAB}" dt="2019-07-20T11:36:23.356" v="1189" actId="1076"/>
          <ac:picMkLst>
            <pc:docMk/>
            <pc:sldMk cId="16244984" sldId="285"/>
            <ac:picMk id="6" creationId="{24C51398-7066-46A6-8DFA-4B83F1E634C9}"/>
          </ac:picMkLst>
        </pc:picChg>
        <pc:picChg chg="add mod">
          <ac:chgData name="Mohamed Samy" userId="9d50265fd6eab8cc" providerId="LiveId" clId="{7B1AB50E-E7B6-4189-9ECB-6503A4570CAB}" dt="2019-07-20T11:36:15.069" v="1188" actId="1076"/>
          <ac:picMkLst>
            <pc:docMk/>
            <pc:sldMk cId="16244984" sldId="285"/>
            <ac:picMk id="9" creationId="{B92E2051-27C0-4671-9142-1B17E1D9F612}"/>
          </ac:picMkLst>
        </pc:picChg>
        <pc:picChg chg="add mod">
          <ac:chgData name="Mohamed Samy" userId="9d50265fd6eab8cc" providerId="LiveId" clId="{7B1AB50E-E7B6-4189-9ECB-6503A4570CAB}" dt="2019-07-20T11:36:06.208" v="1187" actId="1036"/>
          <ac:picMkLst>
            <pc:docMk/>
            <pc:sldMk cId="16244984" sldId="285"/>
            <ac:picMk id="11" creationId="{A508DBFD-496C-42CC-9170-05987686BDA8}"/>
          </ac:picMkLst>
        </pc:picChg>
        <pc:cxnChg chg="add del mod">
          <ac:chgData name="Mohamed Samy" userId="9d50265fd6eab8cc" providerId="LiveId" clId="{7B1AB50E-E7B6-4189-9ECB-6503A4570CAB}" dt="2019-07-20T11:33:22.500" v="1150" actId="11529"/>
          <ac:cxnSpMkLst>
            <pc:docMk/>
            <pc:sldMk cId="16244984" sldId="285"/>
            <ac:cxnSpMk id="13" creationId="{B37A8FFF-544B-4C6B-9024-16CF6FB4E783}"/>
          </ac:cxnSpMkLst>
        </pc:cxnChg>
        <pc:cxnChg chg="add del mod">
          <ac:chgData name="Mohamed Samy" userId="9d50265fd6eab8cc" providerId="LiveId" clId="{7B1AB50E-E7B6-4189-9ECB-6503A4570CAB}" dt="2019-07-20T11:35:31.423" v="1178" actId="478"/>
          <ac:cxnSpMkLst>
            <pc:docMk/>
            <pc:sldMk cId="16244984" sldId="285"/>
            <ac:cxnSpMk id="16" creationId="{DC2FBCDD-D6C9-47C2-AFBE-9F46FAC88232}"/>
          </ac:cxnSpMkLst>
        </pc:cxnChg>
        <pc:cxnChg chg="add del mod">
          <ac:chgData name="Mohamed Samy" userId="9d50265fd6eab8cc" providerId="LiveId" clId="{7B1AB50E-E7B6-4189-9ECB-6503A4570CAB}" dt="2019-07-20T11:34:36.819" v="1165" actId="478"/>
          <ac:cxnSpMkLst>
            <pc:docMk/>
            <pc:sldMk cId="16244984" sldId="285"/>
            <ac:cxnSpMk id="22" creationId="{2E71794C-6E03-488A-8748-1E61AE82ED95}"/>
          </ac:cxnSpMkLst>
        </pc:cxnChg>
        <pc:cxnChg chg="add del mod">
          <ac:chgData name="Mohamed Samy" userId="9d50265fd6eab8cc" providerId="LiveId" clId="{7B1AB50E-E7B6-4189-9ECB-6503A4570CAB}" dt="2019-07-20T11:34:47.214" v="1169" actId="478"/>
          <ac:cxnSpMkLst>
            <pc:docMk/>
            <pc:sldMk cId="16244984" sldId="285"/>
            <ac:cxnSpMk id="25" creationId="{5433A4AF-9158-4459-BDD6-DE041AEBD948}"/>
          </ac:cxnSpMkLst>
        </pc:cxnChg>
        <pc:cxnChg chg="add del mod">
          <ac:chgData name="Mohamed Samy" userId="9d50265fd6eab8cc" providerId="LiveId" clId="{7B1AB50E-E7B6-4189-9ECB-6503A4570CAB}" dt="2019-07-20T11:35:30.606" v="1177" actId="478"/>
          <ac:cxnSpMkLst>
            <pc:docMk/>
            <pc:sldMk cId="16244984" sldId="285"/>
            <ac:cxnSpMk id="27" creationId="{2F7A2C81-2A74-4A30-ACC1-9865D1C09160}"/>
          </ac:cxnSpMkLst>
        </pc:cxnChg>
      </pc:sldChg>
      <pc:sldChg chg="addSp delSp modSp add">
        <pc:chgData name="Mohamed Samy" userId="9d50265fd6eab8cc" providerId="LiveId" clId="{7B1AB50E-E7B6-4189-9ECB-6503A4570CAB}" dt="2019-08-02T20:42:32.068" v="2330"/>
        <pc:sldMkLst>
          <pc:docMk/>
          <pc:sldMk cId="323581225" sldId="286"/>
        </pc:sldMkLst>
        <pc:spChg chg="mod">
          <ac:chgData name="Mohamed Samy" userId="9d50265fd6eab8cc" providerId="LiveId" clId="{7B1AB50E-E7B6-4189-9ECB-6503A4570CAB}" dt="2019-07-20T11:45:17.223" v="1208" actId="20577"/>
          <ac:spMkLst>
            <pc:docMk/>
            <pc:sldMk cId="323581225" sldId="286"/>
            <ac:spMk id="3" creationId="{4C73D137-B90F-4648-B70E-0407CC03AF2A}"/>
          </ac:spMkLst>
        </pc:spChg>
        <pc:spChg chg="add mod">
          <ac:chgData name="Mohamed Samy" userId="9d50265fd6eab8cc" providerId="LiveId" clId="{7B1AB50E-E7B6-4189-9ECB-6503A4570CAB}" dt="2019-07-20T12:00:00.451" v="1254" actId="1076"/>
          <ac:spMkLst>
            <pc:docMk/>
            <pc:sldMk cId="323581225" sldId="286"/>
            <ac:spMk id="8" creationId="{6A7652DA-40F5-425C-B342-BC10FD277F14}"/>
          </ac:spMkLst>
        </pc:spChg>
        <pc:graphicFrameChg chg="add del">
          <ac:chgData name="Mohamed Samy" userId="9d50265fd6eab8cc" providerId="LiveId" clId="{7B1AB50E-E7B6-4189-9ECB-6503A4570CAB}" dt="2019-07-20T11:45:53.131" v="1210"/>
          <ac:graphicFrameMkLst>
            <pc:docMk/>
            <pc:sldMk cId="323581225" sldId="286"/>
            <ac:graphicFrameMk id="2" creationId="{89DE981D-38EB-4FF8-9591-50BD6E3B5FE0}"/>
          </ac:graphicFrameMkLst>
        </pc:graphicFrameChg>
        <pc:graphicFrameChg chg="add del mod">
          <ac:chgData name="Mohamed Samy" userId="9d50265fd6eab8cc" providerId="LiveId" clId="{7B1AB50E-E7B6-4189-9ECB-6503A4570CAB}" dt="2019-07-20T11:46:33.395" v="1214" actId="478"/>
          <ac:graphicFrameMkLst>
            <pc:docMk/>
            <pc:sldMk cId="323581225" sldId="286"/>
            <ac:graphicFrameMk id="4" creationId="{6FF0D100-D71E-4C76-BB92-C4E1F380E6E1}"/>
          </ac:graphicFrameMkLst>
        </pc:graphicFrameChg>
        <pc:picChg chg="del">
          <ac:chgData name="Mohamed Samy" userId="9d50265fd6eab8cc" providerId="LiveId" clId="{7B1AB50E-E7B6-4189-9ECB-6503A4570CAB}" dt="2019-07-20T11:44:36.046" v="1191" actId="478"/>
          <ac:picMkLst>
            <pc:docMk/>
            <pc:sldMk cId="323581225" sldId="286"/>
            <ac:picMk id="6" creationId="{24C51398-7066-46A6-8DFA-4B83F1E634C9}"/>
          </ac:picMkLst>
        </pc:picChg>
        <pc:picChg chg="del mod">
          <ac:chgData name="Mohamed Samy" userId="9d50265fd6eab8cc" providerId="LiveId" clId="{7B1AB50E-E7B6-4189-9ECB-6503A4570CAB}" dt="2019-07-20T11:44:37.856" v="1193" actId="478"/>
          <ac:picMkLst>
            <pc:docMk/>
            <pc:sldMk cId="323581225" sldId="286"/>
            <ac:picMk id="9" creationId="{B92E2051-27C0-4671-9142-1B17E1D9F612}"/>
          </ac:picMkLst>
        </pc:picChg>
        <pc:picChg chg="add del">
          <ac:chgData name="Mohamed Samy" userId="9d50265fd6eab8cc" providerId="LiveId" clId="{7B1AB50E-E7B6-4189-9ECB-6503A4570CAB}" dt="2019-08-02T20:42:32.068" v="2330"/>
          <ac:picMkLst>
            <pc:docMk/>
            <pc:sldMk cId="323581225" sldId="286"/>
            <ac:picMk id="9" creationId="{BBD6E283-75A8-40EA-850E-ED8A63C60947}"/>
          </ac:picMkLst>
        </pc:picChg>
        <pc:picChg chg="del">
          <ac:chgData name="Mohamed Samy" userId="9d50265fd6eab8cc" providerId="LiveId" clId="{7B1AB50E-E7B6-4189-9ECB-6503A4570CAB}" dt="2019-07-20T11:44:38.394" v="1194" actId="478"/>
          <ac:picMkLst>
            <pc:docMk/>
            <pc:sldMk cId="323581225" sldId="286"/>
            <ac:picMk id="11" creationId="{A508DBFD-496C-42CC-9170-05987686BDA8}"/>
          </ac:picMkLst>
        </pc:picChg>
        <pc:picChg chg="add del mod">
          <ac:chgData name="Mohamed Samy" userId="9d50265fd6eab8cc" providerId="LiveId" clId="{7B1AB50E-E7B6-4189-9ECB-6503A4570CAB}" dt="2019-07-20T11:52:33.465" v="1241" actId="478"/>
          <ac:picMkLst>
            <pc:docMk/>
            <pc:sldMk cId="323581225" sldId="286"/>
            <ac:picMk id="3074" creationId="{96F2E61C-E4D3-42C0-99EE-90790DFE2384}"/>
          </ac:picMkLst>
        </pc:picChg>
        <pc:picChg chg="add del mod">
          <ac:chgData name="Mohamed Samy" userId="9d50265fd6eab8cc" providerId="LiveId" clId="{7B1AB50E-E7B6-4189-9ECB-6503A4570CAB}" dt="2019-07-20T11:59:20.581" v="1248" actId="478"/>
          <ac:picMkLst>
            <pc:docMk/>
            <pc:sldMk cId="323581225" sldId="286"/>
            <ac:picMk id="3076" creationId="{1D833FF2-5B8D-4F65-96A8-A47694D96929}"/>
          </ac:picMkLst>
        </pc:picChg>
        <pc:picChg chg="add mod">
          <ac:chgData name="Mohamed Samy" userId="9d50265fd6eab8cc" providerId="LiveId" clId="{7B1AB50E-E7B6-4189-9ECB-6503A4570CAB}" dt="2019-07-20T12:00:18.637" v="1259" actId="1076"/>
          <ac:picMkLst>
            <pc:docMk/>
            <pc:sldMk cId="323581225" sldId="286"/>
            <ac:picMk id="3078" creationId="{3FDE8C09-8911-422D-907E-76D537861F21}"/>
          </ac:picMkLst>
        </pc:picChg>
      </pc:sldChg>
      <pc:sldChg chg="addSp delSp modSp add">
        <pc:chgData name="Mohamed Samy" userId="9d50265fd6eab8cc" providerId="LiveId" clId="{7B1AB50E-E7B6-4189-9ECB-6503A4570CAB}" dt="2019-07-20T12:15:18.078" v="1277" actId="1076"/>
        <pc:sldMkLst>
          <pc:docMk/>
          <pc:sldMk cId="1853423758" sldId="287"/>
        </pc:sldMkLst>
        <pc:graphicFrameChg chg="del">
          <ac:chgData name="Mohamed Samy" userId="9d50265fd6eab8cc" providerId="LiveId" clId="{7B1AB50E-E7B6-4189-9ECB-6503A4570CAB}" dt="2019-07-20T12:14:43.118" v="1268" actId="478"/>
          <ac:graphicFrameMkLst>
            <pc:docMk/>
            <pc:sldMk cId="1853423758" sldId="287"/>
            <ac:graphicFrameMk id="7" creationId="{3A5AA8AA-9017-49B8-B8EB-3157D678DB36}"/>
          </ac:graphicFrameMkLst>
        </pc:graphicFrameChg>
        <pc:picChg chg="add mod">
          <ac:chgData name="Mohamed Samy" userId="9d50265fd6eab8cc" providerId="LiveId" clId="{7B1AB50E-E7B6-4189-9ECB-6503A4570CAB}" dt="2019-07-20T12:15:18.078" v="1277" actId="1076"/>
          <ac:picMkLst>
            <pc:docMk/>
            <pc:sldMk cId="1853423758" sldId="287"/>
            <ac:picMk id="3" creationId="{1EEBCA8A-7F9F-4494-BB6D-7389510B7027}"/>
          </ac:picMkLst>
        </pc:picChg>
      </pc:sldChg>
      <pc:sldChg chg="addSp delSp modSp add">
        <pc:chgData name="Mohamed Samy" userId="9d50265fd6eab8cc" providerId="LiveId" clId="{7B1AB50E-E7B6-4189-9ECB-6503A4570CAB}" dt="2019-08-02T20:43:38.677" v="2341" actId="20577"/>
        <pc:sldMkLst>
          <pc:docMk/>
          <pc:sldMk cId="1125622654" sldId="288"/>
        </pc:sldMkLst>
        <pc:spChg chg="mod">
          <ac:chgData name="Mohamed Samy" userId="9d50265fd6eab8cc" providerId="LiveId" clId="{7B1AB50E-E7B6-4189-9ECB-6503A4570CAB}" dt="2019-08-02T20:23:08.106" v="2297" actId="20577"/>
          <ac:spMkLst>
            <pc:docMk/>
            <pc:sldMk cId="1125622654" sldId="288"/>
            <ac:spMk id="3" creationId="{4C73D137-B90F-4648-B70E-0407CC03AF2A}"/>
          </ac:spMkLst>
        </pc:spChg>
        <pc:spChg chg="add mod">
          <ac:chgData name="Mohamed Samy" userId="9d50265fd6eab8cc" providerId="LiveId" clId="{7B1AB50E-E7B6-4189-9ECB-6503A4570CAB}" dt="2019-08-02T20:43:38.677" v="2341" actId="20577"/>
          <ac:spMkLst>
            <pc:docMk/>
            <pc:sldMk cId="1125622654" sldId="288"/>
            <ac:spMk id="8" creationId="{281E8051-D98D-473C-998D-CFD1821846C6}"/>
          </ac:spMkLst>
        </pc:spChg>
        <pc:spChg chg="del">
          <ac:chgData name="Mohamed Samy" userId="9d50265fd6eab8cc" providerId="LiveId" clId="{7B1AB50E-E7B6-4189-9ECB-6503A4570CAB}" dt="2019-07-20T12:27:56.727" v="1422" actId="478"/>
          <ac:spMkLst>
            <pc:docMk/>
            <pc:sldMk cId="1125622654" sldId="288"/>
            <ac:spMk id="8" creationId="{6A7652DA-40F5-425C-B342-BC10FD277F14}"/>
          </ac:spMkLst>
        </pc:spChg>
        <pc:picChg chg="add del mod">
          <ac:chgData name="Mohamed Samy" userId="9d50265fd6eab8cc" providerId="LiveId" clId="{7B1AB50E-E7B6-4189-9ECB-6503A4570CAB}" dt="2019-08-02T20:22:58.362" v="2289" actId="478"/>
          <ac:picMkLst>
            <pc:docMk/>
            <pc:sldMk cId="1125622654" sldId="288"/>
            <ac:picMk id="4" creationId="{49DB9B3B-CA5D-46B8-9F83-8423DD7816AB}"/>
          </ac:picMkLst>
        </pc:picChg>
        <pc:picChg chg="add del mod">
          <ac:chgData name="Mohamed Samy" userId="9d50265fd6eab8cc" providerId="LiveId" clId="{7B1AB50E-E7B6-4189-9ECB-6503A4570CAB}" dt="2019-08-02T20:43:35.970" v="2339" actId="478"/>
          <ac:picMkLst>
            <pc:docMk/>
            <pc:sldMk cId="1125622654" sldId="288"/>
            <ac:picMk id="9" creationId="{7C7DF1E3-4857-4D63-AFB9-646DE63D4BF4}"/>
          </ac:picMkLst>
        </pc:picChg>
        <pc:picChg chg="add mod">
          <ac:chgData name="Mohamed Samy" userId="9d50265fd6eab8cc" providerId="LiveId" clId="{7B1AB50E-E7B6-4189-9ECB-6503A4570CAB}" dt="2019-08-02T20:42:46.371" v="2334" actId="14100"/>
          <ac:picMkLst>
            <pc:docMk/>
            <pc:sldMk cId="1125622654" sldId="288"/>
            <ac:picMk id="1026" creationId="{21F301E5-668E-4FEA-8374-E8905D19320A}"/>
          </ac:picMkLst>
        </pc:picChg>
        <pc:picChg chg="del">
          <ac:chgData name="Mohamed Samy" userId="9d50265fd6eab8cc" providerId="LiveId" clId="{7B1AB50E-E7B6-4189-9ECB-6503A4570CAB}" dt="2019-07-20T12:27:55.051" v="1421" actId="478"/>
          <ac:picMkLst>
            <pc:docMk/>
            <pc:sldMk cId="1125622654" sldId="288"/>
            <ac:picMk id="3078" creationId="{3FDE8C09-8911-422D-907E-76D537861F21}"/>
          </ac:picMkLst>
        </pc:picChg>
      </pc:sldChg>
      <pc:sldChg chg="modSp add">
        <pc:chgData name="Mohamed Samy" userId="9d50265fd6eab8cc" providerId="LiveId" clId="{7B1AB50E-E7B6-4189-9ECB-6503A4570CAB}" dt="2019-07-23T20:00:38.967" v="1535" actId="20577"/>
        <pc:sldMkLst>
          <pc:docMk/>
          <pc:sldMk cId="2424689761" sldId="289"/>
        </pc:sldMkLst>
        <pc:spChg chg="mod">
          <ac:chgData name="Mohamed Samy" userId="9d50265fd6eab8cc" providerId="LiveId" clId="{7B1AB50E-E7B6-4189-9ECB-6503A4570CAB}" dt="2019-07-23T20:00:38.967" v="1535" actId="20577"/>
          <ac:spMkLst>
            <pc:docMk/>
            <pc:sldMk cId="2424689761" sldId="289"/>
            <ac:spMk id="2" creationId="{00000000-0000-0000-0000-000000000000}"/>
          </ac:spMkLst>
        </pc:spChg>
        <pc:spChg chg="mod">
          <ac:chgData name="Mohamed Samy" userId="9d50265fd6eab8cc" providerId="LiveId" clId="{7B1AB50E-E7B6-4189-9ECB-6503A4570CAB}" dt="2019-07-23T19:58:06.815" v="1497" actId="20577"/>
          <ac:spMkLst>
            <pc:docMk/>
            <pc:sldMk cId="2424689761" sldId="289"/>
            <ac:spMk id="3" creationId="{9899F0BC-F4F6-4E51-AB1E-F2DF21C6AB73}"/>
          </ac:spMkLst>
        </pc:spChg>
        <pc:spChg chg="mod">
          <ac:chgData name="Mohamed Samy" userId="9d50265fd6eab8cc" providerId="LiveId" clId="{7B1AB50E-E7B6-4189-9ECB-6503A4570CAB}" dt="2019-07-23T19:58:13.077" v="1507" actId="20577"/>
          <ac:spMkLst>
            <pc:docMk/>
            <pc:sldMk cId="2424689761" sldId="289"/>
            <ac:spMk id="5" creationId="{00000000-0000-0000-0000-000000000000}"/>
          </ac:spMkLst>
        </pc:spChg>
      </pc:sldChg>
      <pc:sldChg chg="modSp add ord">
        <pc:chgData name="Mohamed Samy" userId="9d50265fd6eab8cc" providerId="LiveId" clId="{7B1AB50E-E7B6-4189-9ECB-6503A4570CAB}" dt="2019-08-02T23:39:54.531" v="3349" actId="27636"/>
        <pc:sldMkLst>
          <pc:docMk/>
          <pc:sldMk cId="3761573012" sldId="290"/>
        </pc:sldMkLst>
        <pc:spChg chg="mod">
          <ac:chgData name="Mohamed Samy" userId="9d50265fd6eab8cc" providerId="LiveId" clId="{7B1AB50E-E7B6-4189-9ECB-6503A4570CAB}" dt="2019-08-02T23:39:54.531" v="3349" actId="27636"/>
          <ac:spMkLst>
            <pc:docMk/>
            <pc:sldMk cId="3761573012" sldId="290"/>
            <ac:spMk id="14" creationId="{00000000-0000-0000-0000-000000000000}"/>
          </ac:spMkLst>
        </pc:spChg>
      </pc:sldChg>
      <pc:sldChg chg="addSp delSp modSp add">
        <pc:chgData name="Mohamed Samy" userId="9d50265fd6eab8cc" providerId="LiveId" clId="{7B1AB50E-E7B6-4189-9ECB-6503A4570CAB}" dt="2019-07-23T21:24:30.569" v="2287" actId="1076"/>
        <pc:sldMkLst>
          <pc:docMk/>
          <pc:sldMk cId="2412777031" sldId="291"/>
        </pc:sldMkLst>
        <pc:spChg chg="mod">
          <ac:chgData name="Mohamed Samy" userId="9d50265fd6eab8cc" providerId="LiveId" clId="{7B1AB50E-E7B6-4189-9ECB-6503A4570CAB}" dt="2019-07-23T20:53:18.541" v="2008"/>
          <ac:spMkLst>
            <pc:docMk/>
            <pc:sldMk cId="2412777031" sldId="291"/>
            <ac:spMk id="5" creationId="{8E1F604B-3784-4D6B-A0BF-C277E9E74A8B}"/>
          </ac:spMkLst>
        </pc:spChg>
        <pc:spChg chg="mod">
          <ac:chgData name="Mohamed Samy" userId="9d50265fd6eab8cc" providerId="LiveId" clId="{7B1AB50E-E7B6-4189-9ECB-6503A4570CAB}" dt="2019-07-23T20:59:07.274" v="2083" actId="20577"/>
          <ac:spMkLst>
            <pc:docMk/>
            <pc:sldMk cId="2412777031" sldId="291"/>
            <ac:spMk id="6" creationId="{97BC6549-DBA6-4732-BEAF-44D97FC12DCA}"/>
          </ac:spMkLst>
        </pc:spChg>
        <pc:spChg chg="add mod">
          <ac:chgData name="Mohamed Samy" userId="9d50265fd6eab8cc" providerId="LiveId" clId="{7B1AB50E-E7B6-4189-9ECB-6503A4570CAB}" dt="2019-07-23T21:24:30.569" v="2287" actId="1076"/>
          <ac:spMkLst>
            <pc:docMk/>
            <pc:sldMk cId="2412777031" sldId="291"/>
            <ac:spMk id="7" creationId="{56271F94-061C-4971-A4F8-08A51937E314}"/>
          </ac:spMkLst>
        </pc:spChg>
        <pc:spChg chg="add mod">
          <ac:chgData name="Mohamed Samy" userId="9d50265fd6eab8cc" providerId="LiveId" clId="{7B1AB50E-E7B6-4189-9ECB-6503A4570CAB}" dt="2019-07-23T21:24:30.569" v="2287" actId="1076"/>
          <ac:spMkLst>
            <pc:docMk/>
            <pc:sldMk cId="2412777031" sldId="291"/>
            <ac:spMk id="13" creationId="{ABD24FF6-C429-40F5-B950-5FC295EF4F13}"/>
          </ac:spMkLst>
        </pc:spChg>
        <pc:spChg chg="add mod">
          <ac:chgData name="Mohamed Samy" userId="9d50265fd6eab8cc" providerId="LiveId" clId="{7B1AB50E-E7B6-4189-9ECB-6503A4570CAB}" dt="2019-07-23T21:11:24.074" v="2211" actId="1076"/>
          <ac:spMkLst>
            <pc:docMk/>
            <pc:sldMk cId="2412777031" sldId="291"/>
            <ac:spMk id="16" creationId="{974561B4-AD9E-44DD-8419-A835EC15A0F2}"/>
          </ac:spMkLst>
        </pc:spChg>
        <pc:picChg chg="del">
          <ac:chgData name="Mohamed Samy" userId="9d50265fd6eab8cc" providerId="LiveId" clId="{7B1AB50E-E7B6-4189-9ECB-6503A4570CAB}" dt="2019-07-23T20:46:13.029" v="1932" actId="478"/>
          <ac:picMkLst>
            <pc:docMk/>
            <pc:sldMk cId="2412777031" sldId="291"/>
            <ac:picMk id="3" creationId="{1EEBCA8A-7F9F-4494-BB6D-7389510B7027}"/>
          </ac:picMkLst>
        </pc:picChg>
        <pc:picChg chg="add del mod">
          <ac:chgData name="Mohamed Samy" userId="9d50265fd6eab8cc" providerId="LiveId" clId="{7B1AB50E-E7B6-4189-9ECB-6503A4570CAB}" dt="2019-07-23T20:53:22.314" v="2009" actId="478"/>
          <ac:picMkLst>
            <pc:docMk/>
            <pc:sldMk cId="2412777031" sldId="291"/>
            <ac:picMk id="4" creationId="{B83CFCB4-9D1E-47CC-8191-7AD8884789AC}"/>
          </ac:picMkLst>
        </pc:picChg>
        <pc:picChg chg="add del mod">
          <ac:chgData name="Mohamed Samy" userId="9d50265fd6eab8cc" providerId="LiveId" clId="{7B1AB50E-E7B6-4189-9ECB-6503A4570CAB}" dt="2019-07-23T20:50:36.861" v="1988" actId="478"/>
          <ac:picMkLst>
            <pc:docMk/>
            <pc:sldMk cId="2412777031" sldId="291"/>
            <ac:picMk id="2050" creationId="{B83F8601-02E1-40D0-90AC-5A46639EF2A1}"/>
          </ac:picMkLst>
        </pc:picChg>
        <pc:picChg chg="add del">
          <ac:chgData name="Mohamed Samy" userId="9d50265fd6eab8cc" providerId="LiveId" clId="{7B1AB50E-E7B6-4189-9ECB-6503A4570CAB}" dt="2019-07-23T20:50:50.069" v="1990" actId="478"/>
          <ac:picMkLst>
            <pc:docMk/>
            <pc:sldMk cId="2412777031" sldId="291"/>
            <ac:picMk id="2052" creationId="{95822310-0573-4D0E-B9CD-70F5171DD476}"/>
          </ac:picMkLst>
        </pc:picChg>
        <pc:picChg chg="add mod">
          <ac:chgData name="Mohamed Samy" userId="9d50265fd6eab8cc" providerId="LiveId" clId="{7B1AB50E-E7B6-4189-9ECB-6503A4570CAB}" dt="2019-07-23T21:24:30.569" v="2287" actId="1076"/>
          <ac:picMkLst>
            <pc:docMk/>
            <pc:sldMk cId="2412777031" sldId="291"/>
            <ac:picMk id="2054" creationId="{1416C889-9905-4807-8BC0-43397382A098}"/>
          </ac:picMkLst>
        </pc:picChg>
        <pc:picChg chg="add mod">
          <ac:chgData name="Mohamed Samy" userId="9d50265fd6eab8cc" providerId="LiveId" clId="{7B1AB50E-E7B6-4189-9ECB-6503A4570CAB}" dt="2019-07-23T21:24:30.569" v="2287" actId="1076"/>
          <ac:picMkLst>
            <pc:docMk/>
            <pc:sldMk cId="2412777031" sldId="291"/>
            <ac:picMk id="2056" creationId="{0A115792-FBC2-4978-95F2-FC36C361854B}"/>
          </ac:picMkLst>
        </pc:picChg>
        <pc:picChg chg="add del mod">
          <ac:chgData name="Mohamed Samy" userId="9d50265fd6eab8cc" providerId="LiveId" clId="{7B1AB50E-E7B6-4189-9ECB-6503A4570CAB}" dt="2019-07-23T21:06:26.497" v="2176" actId="478"/>
          <ac:picMkLst>
            <pc:docMk/>
            <pc:sldMk cId="2412777031" sldId="291"/>
            <ac:picMk id="2058" creationId="{FE674619-E40E-484B-82D6-3CB3680D8C93}"/>
          </ac:picMkLst>
        </pc:picChg>
        <pc:picChg chg="add mod">
          <ac:chgData name="Mohamed Samy" userId="9d50265fd6eab8cc" providerId="LiveId" clId="{7B1AB50E-E7B6-4189-9ECB-6503A4570CAB}" dt="2019-07-23T21:12:16.730" v="2219"/>
          <ac:picMkLst>
            <pc:docMk/>
            <pc:sldMk cId="2412777031" sldId="291"/>
            <ac:picMk id="2060" creationId="{7E2BFFEA-3229-420A-BE27-4DF95595D524}"/>
          </ac:picMkLst>
        </pc:picChg>
      </pc:sldChg>
      <pc:sldChg chg="modSp add">
        <pc:chgData name="Mohamed Samy" userId="9d50265fd6eab8cc" providerId="LiveId" clId="{7B1AB50E-E7B6-4189-9ECB-6503A4570CAB}" dt="2019-08-02T21:22:39.756" v="2536" actId="14861"/>
        <pc:sldMkLst>
          <pc:docMk/>
          <pc:sldMk cId="265109467" sldId="292"/>
        </pc:sldMkLst>
        <pc:picChg chg="mod">
          <ac:chgData name="Mohamed Samy" userId="9d50265fd6eab8cc" providerId="LiveId" clId="{7B1AB50E-E7B6-4189-9ECB-6503A4570CAB}" dt="2019-08-02T21:22:39.756" v="2536" actId="14861"/>
          <ac:picMkLst>
            <pc:docMk/>
            <pc:sldMk cId="265109467" sldId="292"/>
            <ac:picMk id="4" creationId="{B83CFCB4-9D1E-47CC-8191-7AD8884789AC}"/>
          </ac:picMkLst>
        </pc:picChg>
      </pc:sldChg>
      <pc:sldChg chg="addSp delSp modSp add">
        <pc:chgData name="Mohamed Samy" userId="9d50265fd6eab8cc" providerId="LiveId" clId="{7B1AB50E-E7B6-4189-9ECB-6503A4570CAB}" dt="2019-07-23T21:24:25.768" v="2286" actId="1076"/>
        <pc:sldMkLst>
          <pc:docMk/>
          <pc:sldMk cId="2084053934" sldId="293"/>
        </pc:sldMkLst>
        <pc:spChg chg="mod">
          <ac:chgData name="Mohamed Samy" userId="9d50265fd6eab8cc" providerId="LiveId" clId="{7B1AB50E-E7B6-4189-9ECB-6503A4570CAB}" dt="2019-07-23T20:59:23.387" v="2100" actId="20577"/>
          <ac:spMkLst>
            <pc:docMk/>
            <pc:sldMk cId="2084053934" sldId="293"/>
            <ac:spMk id="6" creationId="{97BC6549-DBA6-4732-BEAF-44D97FC12DCA}"/>
          </ac:spMkLst>
        </pc:spChg>
        <pc:spChg chg="add mod">
          <ac:chgData name="Mohamed Samy" userId="9d50265fd6eab8cc" providerId="LiveId" clId="{7B1AB50E-E7B6-4189-9ECB-6503A4570CAB}" dt="2019-07-23T21:24:25.768" v="2286" actId="1076"/>
          <ac:spMkLst>
            <pc:docMk/>
            <pc:sldMk cId="2084053934" sldId="293"/>
            <ac:spMk id="9" creationId="{76996085-B0BF-459C-8307-2AB20B33C2C5}"/>
          </ac:spMkLst>
        </pc:spChg>
        <pc:spChg chg="add mod">
          <ac:chgData name="Mohamed Samy" userId="9d50265fd6eab8cc" providerId="LiveId" clId="{7B1AB50E-E7B6-4189-9ECB-6503A4570CAB}" dt="2019-07-23T21:24:25.768" v="2286" actId="1076"/>
          <ac:spMkLst>
            <pc:docMk/>
            <pc:sldMk cId="2084053934" sldId="293"/>
            <ac:spMk id="11" creationId="{57E30FBD-39A2-4E71-B416-AEED8B11864C}"/>
          </ac:spMkLst>
        </pc:spChg>
        <pc:spChg chg="add mod">
          <ac:chgData name="Mohamed Samy" userId="9d50265fd6eab8cc" providerId="LiveId" clId="{7B1AB50E-E7B6-4189-9ECB-6503A4570CAB}" dt="2019-07-23T21:19:33.372" v="2273" actId="14100"/>
          <ac:spMkLst>
            <pc:docMk/>
            <pc:sldMk cId="2084053934" sldId="293"/>
            <ac:spMk id="13" creationId="{92352C39-2C8C-44B4-9780-38FB2C69D0D2}"/>
          </ac:spMkLst>
        </pc:spChg>
        <pc:picChg chg="add del">
          <ac:chgData name="Mohamed Samy" userId="9d50265fd6eab8cc" providerId="LiveId" clId="{7B1AB50E-E7B6-4189-9ECB-6503A4570CAB}" dt="2019-07-23T21:13:25.224" v="2231" actId="478"/>
          <ac:picMkLst>
            <pc:docMk/>
            <pc:sldMk cId="2084053934" sldId="293"/>
            <ac:picMk id="7" creationId="{E456FB59-F93B-401C-9697-93C3406BF671}"/>
          </ac:picMkLst>
        </pc:picChg>
        <pc:picChg chg="add del">
          <ac:chgData name="Mohamed Samy" userId="9d50265fd6eab8cc" providerId="LiveId" clId="{7B1AB50E-E7B6-4189-9ECB-6503A4570CAB}" dt="2019-07-23T21:14:01.834" v="2241" actId="478"/>
          <ac:picMkLst>
            <pc:docMk/>
            <pc:sldMk cId="2084053934" sldId="293"/>
            <ac:picMk id="10" creationId="{24FB6137-6476-4CE0-A787-92345DC8AC82}"/>
          </ac:picMkLst>
        </pc:picChg>
        <pc:picChg chg="add del">
          <ac:chgData name="Mohamed Samy" userId="9d50265fd6eab8cc" providerId="LiveId" clId="{7B1AB50E-E7B6-4189-9ECB-6503A4570CAB}" dt="2019-07-23T21:18:47.459" v="2270" actId="478"/>
          <ac:picMkLst>
            <pc:docMk/>
            <pc:sldMk cId="2084053934" sldId="293"/>
            <ac:picMk id="12" creationId="{1C4F73F4-0418-4D6B-8E0C-F94F25A81DA3}"/>
          </ac:picMkLst>
        </pc:picChg>
        <pc:picChg chg="add del">
          <ac:chgData name="Mohamed Samy" userId="9d50265fd6eab8cc" providerId="LiveId" clId="{7B1AB50E-E7B6-4189-9ECB-6503A4570CAB}" dt="2019-07-23T21:13:25.224" v="2231" actId="478"/>
          <ac:picMkLst>
            <pc:docMk/>
            <pc:sldMk cId="2084053934" sldId="293"/>
            <ac:picMk id="3074" creationId="{7367C91C-32B9-4913-88F9-52D04B91FB7C}"/>
          </ac:picMkLst>
        </pc:picChg>
        <pc:picChg chg="add del">
          <ac:chgData name="Mohamed Samy" userId="9d50265fd6eab8cc" providerId="LiveId" clId="{7B1AB50E-E7B6-4189-9ECB-6503A4570CAB}" dt="2019-07-23T21:13:29.416" v="2233" actId="478"/>
          <ac:picMkLst>
            <pc:docMk/>
            <pc:sldMk cId="2084053934" sldId="293"/>
            <ac:picMk id="3076" creationId="{FF67AE43-C56E-4352-AE4F-E5DBAF27937D}"/>
          </ac:picMkLst>
        </pc:picChg>
        <pc:picChg chg="add del mod">
          <ac:chgData name="Mohamed Samy" userId="9d50265fd6eab8cc" providerId="LiveId" clId="{7B1AB50E-E7B6-4189-9ECB-6503A4570CAB}" dt="2019-07-23T21:24:25.768" v="2286" actId="1076"/>
          <ac:picMkLst>
            <pc:docMk/>
            <pc:sldMk cId="2084053934" sldId="293"/>
            <ac:picMk id="3078" creationId="{80B04C78-E514-4A4B-9461-DB155180E8A1}"/>
          </ac:picMkLst>
        </pc:picChg>
        <pc:picChg chg="add mod">
          <ac:chgData name="Mohamed Samy" userId="9d50265fd6eab8cc" providerId="LiveId" clId="{7B1AB50E-E7B6-4189-9ECB-6503A4570CAB}" dt="2019-07-23T21:24:25.768" v="2286" actId="1076"/>
          <ac:picMkLst>
            <pc:docMk/>
            <pc:sldMk cId="2084053934" sldId="293"/>
            <ac:picMk id="3080" creationId="{C944CE1E-B4E7-4EBB-AB5E-3D76E937D916}"/>
          </ac:picMkLst>
        </pc:picChg>
        <pc:picChg chg="add mod">
          <ac:chgData name="Mohamed Samy" userId="9d50265fd6eab8cc" providerId="LiveId" clId="{7B1AB50E-E7B6-4189-9ECB-6503A4570CAB}" dt="2019-07-23T21:19:53.157" v="2279" actId="14861"/>
          <ac:picMkLst>
            <pc:docMk/>
            <pc:sldMk cId="2084053934" sldId="293"/>
            <ac:picMk id="3082" creationId="{BF293CBB-03E0-4C25-8523-70E3D9FA1AF0}"/>
          </ac:picMkLst>
        </pc:picChg>
      </pc:sldChg>
      <pc:sldChg chg="add">
        <pc:chgData name="Mohamed Samy" userId="9d50265fd6eab8cc" providerId="LiveId" clId="{7B1AB50E-E7B6-4189-9ECB-6503A4570CAB}" dt="2019-08-02T20:22:54.509" v="2288"/>
        <pc:sldMkLst>
          <pc:docMk/>
          <pc:sldMk cId="4007994711" sldId="294"/>
        </pc:sldMkLst>
      </pc:sldChg>
      <pc:sldChg chg="modSp add">
        <pc:chgData name="Mohamed Samy" userId="9d50265fd6eab8cc" providerId="LiveId" clId="{7B1AB50E-E7B6-4189-9ECB-6503A4570CAB}" dt="2019-08-02T20:47:25.861" v="2362"/>
        <pc:sldMkLst>
          <pc:docMk/>
          <pc:sldMk cId="3499767270" sldId="295"/>
        </pc:sldMkLst>
        <pc:spChg chg="mod">
          <ac:chgData name="Mohamed Samy" userId="9d50265fd6eab8cc" providerId="LiveId" clId="{7B1AB50E-E7B6-4189-9ECB-6503A4570CAB}" dt="2019-08-02T20:46:14.377" v="2349" actId="20577"/>
          <ac:spMkLst>
            <pc:docMk/>
            <pc:sldMk cId="3499767270" sldId="295"/>
            <ac:spMk id="3" creationId="{4C73D137-B90F-4648-B70E-0407CC03AF2A}"/>
          </ac:spMkLst>
        </pc:spChg>
        <pc:spChg chg="mod">
          <ac:chgData name="Mohamed Samy" userId="9d50265fd6eab8cc" providerId="LiveId" clId="{7B1AB50E-E7B6-4189-9ECB-6503A4570CAB}" dt="2019-08-02T20:47:18.098" v="2361" actId="1076"/>
          <ac:spMkLst>
            <pc:docMk/>
            <pc:sldMk cId="3499767270" sldId="295"/>
            <ac:spMk id="8" creationId="{281E8051-D98D-473C-998D-CFD1821846C6}"/>
          </ac:spMkLst>
        </pc:spChg>
        <pc:picChg chg="mod">
          <ac:chgData name="Mohamed Samy" userId="9d50265fd6eab8cc" providerId="LiveId" clId="{7B1AB50E-E7B6-4189-9ECB-6503A4570CAB}" dt="2019-08-02T20:47:25.861" v="2362"/>
          <ac:picMkLst>
            <pc:docMk/>
            <pc:sldMk cId="3499767270" sldId="295"/>
            <ac:picMk id="1026" creationId="{21F301E5-668E-4FEA-8374-E8905D19320A}"/>
          </ac:picMkLst>
        </pc:picChg>
      </pc:sldChg>
      <pc:sldChg chg="add">
        <pc:chgData name="Mohamed Samy" userId="9d50265fd6eab8cc" providerId="LiveId" clId="{7B1AB50E-E7B6-4189-9ECB-6503A4570CAB}" dt="2019-08-02T20:52:53.516" v="2392"/>
        <pc:sldMkLst>
          <pc:docMk/>
          <pc:sldMk cId="1999415635" sldId="296"/>
        </pc:sldMkLst>
      </pc:sldChg>
      <pc:sldChg chg="addSp delSp modSp add ord">
        <pc:chgData name="Mohamed Samy" userId="9d50265fd6eab8cc" providerId="LiveId" clId="{7B1AB50E-E7B6-4189-9ECB-6503A4570CAB}" dt="2019-08-02T23:40:12.124" v="3369" actId="20577"/>
        <pc:sldMkLst>
          <pc:docMk/>
          <pc:sldMk cId="981770436" sldId="297"/>
        </pc:sldMkLst>
        <pc:spChg chg="mod">
          <ac:chgData name="Mohamed Samy" userId="9d50265fd6eab8cc" providerId="LiveId" clId="{7B1AB50E-E7B6-4189-9ECB-6503A4570CAB}" dt="2019-08-02T23:39:46.122" v="3345" actId="20577"/>
          <ac:spMkLst>
            <pc:docMk/>
            <pc:sldMk cId="981770436" sldId="297"/>
            <ac:spMk id="5" creationId="{8E1F604B-3784-4D6B-A0BF-C277E9E74A8B}"/>
          </ac:spMkLst>
        </pc:spChg>
        <pc:spChg chg="mod">
          <ac:chgData name="Mohamed Samy" userId="9d50265fd6eab8cc" providerId="LiveId" clId="{7B1AB50E-E7B6-4189-9ECB-6503A4570CAB}" dt="2019-08-02T23:40:12.124" v="3369" actId="20577"/>
          <ac:spMkLst>
            <pc:docMk/>
            <pc:sldMk cId="981770436" sldId="297"/>
            <ac:spMk id="6" creationId="{97BC6549-DBA6-4732-BEAF-44D97FC12DCA}"/>
          </ac:spMkLst>
        </pc:spChg>
        <pc:picChg chg="del">
          <ac:chgData name="Mohamed Samy" userId="9d50265fd6eab8cc" providerId="LiveId" clId="{7B1AB50E-E7B6-4189-9ECB-6503A4570CAB}" dt="2019-08-02T21:34:47.720" v="2540" actId="478"/>
          <ac:picMkLst>
            <pc:docMk/>
            <pc:sldMk cId="981770436" sldId="297"/>
            <ac:picMk id="4" creationId="{B83CFCB4-9D1E-47CC-8191-7AD8884789AC}"/>
          </ac:picMkLst>
        </pc:picChg>
        <pc:picChg chg="add del">
          <ac:chgData name="Mohamed Samy" userId="9d50265fd6eab8cc" providerId="LiveId" clId="{7B1AB50E-E7B6-4189-9ECB-6503A4570CAB}" dt="2019-08-02T21:36:33.606" v="2554" actId="478"/>
          <ac:picMkLst>
            <pc:docMk/>
            <pc:sldMk cId="981770436" sldId="297"/>
            <ac:picMk id="4098" creationId="{FF2191A0-C10A-4C8E-8C0E-B2E32BB4336E}"/>
          </ac:picMkLst>
        </pc:picChg>
        <pc:picChg chg="add del mod">
          <ac:chgData name="Mohamed Samy" userId="9d50265fd6eab8cc" providerId="LiveId" clId="{7B1AB50E-E7B6-4189-9ECB-6503A4570CAB}" dt="2019-08-02T21:40:25.891" v="2563" actId="478"/>
          <ac:picMkLst>
            <pc:docMk/>
            <pc:sldMk cId="981770436" sldId="297"/>
            <ac:picMk id="4100" creationId="{655B0445-D8D4-4775-AA56-34045E40A264}"/>
          </ac:picMkLst>
        </pc:picChg>
        <pc:picChg chg="add del mod">
          <ac:chgData name="Mohamed Samy" userId="9d50265fd6eab8cc" providerId="LiveId" clId="{7B1AB50E-E7B6-4189-9ECB-6503A4570CAB}" dt="2019-08-02T23:39:39.028" v="3344" actId="478"/>
          <ac:picMkLst>
            <pc:docMk/>
            <pc:sldMk cId="981770436" sldId="297"/>
            <ac:picMk id="4102" creationId="{27210253-474C-484D-96C8-6476B7134BC3}"/>
          </ac:picMkLst>
        </pc:picChg>
      </pc:sldChg>
      <pc:sldChg chg="addSp delSp modSp add">
        <pc:chgData name="Mohamed Samy" userId="9d50265fd6eab8cc" providerId="LiveId" clId="{7B1AB50E-E7B6-4189-9ECB-6503A4570CAB}" dt="2019-08-02T23:18:58.916" v="2982" actId="478"/>
        <pc:sldMkLst>
          <pc:docMk/>
          <pc:sldMk cId="579505348" sldId="298"/>
        </pc:sldMkLst>
        <pc:spChg chg="del">
          <ac:chgData name="Mohamed Samy" userId="9d50265fd6eab8cc" providerId="LiveId" clId="{7B1AB50E-E7B6-4189-9ECB-6503A4570CAB}" dt="2019-08-02T23:14:27.321" v="2957" actId="478"/>
          <ac:spMkLst>
            <pc:docMk/>
            <pc:sldMk cId="579505348" sldId="298"/>
            <ac:spMk id="6" creationId="{6DEF27FC-4270-471E-B020-F0C351017C91}"/>
          </ac:spMkLst>
        </pc:spChg>
        <pc:picChg chg="add del mod">
          <ac:chgData name="Mohamed Samy" userId="9d50265fd6eab8cc" providerId="LiveId" clId="{7B1AB50E-E7B6-4189-9ECB-6503A4570CAB}" dt="2019-08-02T23:18:58.916" v="2982" actId="478"/>
          <ac:picMkLst>
            <pc:docMk/>
            <pc:sldMk cId="579505348" sldId="298"/>
            <ac:picMk id="3" creationId="{C49CC62F-4B16-4BA3-9E5B-0133A80CC3C2}"/>
          </ac:picMkLst>
        </pc:picChg>
        <pc:picChg chg="del">
          <ac:chgData name="Mohamed Samy" userId="9d50265fd6eab8cc" providerId="LiveId" clId="{7B1AB50E-E7B6-4189-9ECB-6503A4570CAB}" dt="2019-08-02T23:14:27.321" v="2957" actId="478"/>
          <ac:picMkLst>
            <pc:docMk/>
            <pc:sldMk cId="579505348" sldId="298"/>
            <ac:picMk id="5122" creationId="{75B47F67-ECBA-4499-A9E2-EF483B6FD863}"/>
          </ac:picMkLst>
        </pc:picChg>
      </pc:sldChg>
      <pc:sldChg chg="addSp delSp modSp add">
        <pc:chgData name="Mohamed Samy" userId="9d50265fd6eab8cc" providerId="LiveId" clId="{7B1AB50E-E7B6-4189-9ECB-6503A4570CAB}" dt="2019-08-02T23:38:49.687" v="3335" actId="164"/>
        <pc:sldMkLst>
          <pc:docMk/>
          <pc:sldMk cId="1137222473" sldId="299"/>
        </pc:sldMkLst>
        <pc:spChg chg="mod">
          <ac:chgData name="Mohamed Samy" userId="9d50265fd6eab8cc" providerId="LiveId" clId="{7B1AB50E-E7B6-4189-9ECB-6503A4570CAB}" dt="2019-08-02T23:38:49.687" v="3335" actId="164"/>
          <ac:spMkLst>
            <pc:docMk/>
            <pc:sldMk cId="1137222473" sldId="299"/>
            <ac:spMk id="6" creationId="{6DEF27FC-4270-471E-B020-F0C351017C91}"/>
          </ac:spMkLst>
        </pc:spChg>
        <pc:spChg chg="add mod">
          <ac:chgData name="Mohamed Samy" userId="9d50265fd6eab8cc" providerId="LiveId" clId="{7B1AB50E-E7B6-4189-9ECB-6503A4570CAB}" dt="2019-08-02T23:38:49.687" v="3335" actId="164"/>
          <ac:spMkLst>
            <pc:docMk/>
            <pc:sldMk cId="1137222473" sldId="299"/>
            <ac:spMk id="10" creationId="{E265FE32-32E5-40C9-8762-4CE5A09250D9}"/>
          </ac:spMkLst>
        </pc:spChg>
        <pc:spChg chg="add">
          <ac:chgData name="Mohamed Samy" userId="9d50265fd6eab8cc" providerId="LiveId" clId="{7B1AB50E-E7B6-4189-9ECB-6503A4570CAB}" dt="2019-08-02T23:35:16.252" v="3310"/>
          <ac:spMkLst>
            <pc:docMk/>
            <pc:sldMk cId="1137222473" sldId="299"/>
            <ac:spMk id="11" creationId="{B9BA77BA-C12A-40B1-A36B-C9710602D3DC}"/>
          </ac:spMkLst>
        </pc:spChg>
        <pc:spChg chg="del">
          <ac:chgData name="Mohamed Samy" userId="9d50265fd6eab8cc" providerId="LiveId" clId="{7B1AB50E-E7B6-4189-9ECB-6503A4570CAB}" dt="2019-08-02T23:28:07.699" v="3150" actId="478"/>
          <ac:spMkLst>
            <pc:docMk/>
            <pc:sldMk cId="1137222473" sldId="299"/>
            <ac:spMk id="13" creationId="{3B51F590-674F-4338-B821-B8EB05872937}"/>
          </ac:spMkLst>
        </pc:spChg>
        <pc:spChg chg="del">
          <ac:chgData name="Mohamed Samy" userId="9d50265fd6eab8cc" providerId="LiveId" clId="{7B1AB50E-E7B6-4189-9ECB-6503A4570CAB}" dt="2019-08-02T23:28:06.702" v="3149" actId="478"/>
          <ac:spMkLst>
            <pc:docMk/>
            <pc:sldMk cId="1137222473" sldId="299"/>
            <ac:spMk id="14" creationId="{26FF108F-5AF7-44BB-8696-5A41739AED6F}"/>
          </ac:spMkLst>
        </pc:spChg>
        <pc:grpChg chg="add mod">
          <ac:chgData name="Mohamed Samy" userId="9d50265fd6eab8cc" providerId="LiveId" clId="{7B1AB50E-E7B6-4189-9ECB-6503A4570CAB}" dt="2019-08-02T23:38:49.687" v="3335" actId="164"/>
          <ac:grpSpMkLst>
            <pc:docMk/>
            <pc:sldMk cId="1137222473" sldId="299"/>
            <ac:grpSpMk id="2" creationId="{9271EEB6-BE29-41F7-A9C0-431C84DA19F5}"/>
          </ac:grpSpMkLst>
        </pc:grpChg>
        <pc:grpChg chg="add del">
          <ac:chgData name="Mohamed Samy" userId="9d50265fd6eab8cc" providerId="LiveId" clId="{7B1AB50E-E7B6-4189-9ECB-6503A4570CAB}" dt="2019-08-02T23:32:35.848" v="3232"/>
          <ac:grpSpMkLst>
            <pc:docMk/>
            <pc:sldMk cId="1137222473" sldId="299"/>
            <ac:grpSpMk id="7" creationId="{9E24C581-005E-46A9-9188-AE2046B1120F}"/>
          </ac:grpSpMkLst>
        </pc:grpChg>
        <pc:picChg chg="mod">
          <ac:chgData name="Mohamed Samy" userId="9d50265fd6eab8cc" providerId="LiveId" clId="{7B1AB50E-E7B6-4189-9ECB-6503A4570CAB}" dt="2019-08-02T23:38:49.687" v="3335" actId="164"/>
          <ac:picMkLst>
            <pc:docMk/>
            <pc:sldMk cId="1137222473" sldId="299"/>
            <ac:picMk id="5122" creationId="{75B47F67-ECBA-4499-A9E2-EF483B6FD86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2358FE-B878-48B1-A787-A8E0CB524AC3}" type="doc">
      <dgm:prSet loTypeId="urn:microsoft.com/office/officeart/2009/3/layout/StepUpProcess" loCatId="process" qsTypeId="urn:microsoft.com/office/officeart/2005/8/quickstyle/simple4" qsCatId="simple" csTypeId="urn:microsoft.com/office/officeart/2005/8/colors/colorful5" csCatId="colorful" phldr="1"/>
      <dgm:spPr/>
      <dgm:t>
        <a:bodyPr/>
        <a:lstStyle/>
        <a:p>
          <a:endParaRPr lang="en-US"/>
        </a:p>
      </dgm:t>
    </dgm:pt>
    <dgm:pt modelId="{69215E00-A941-4044-8FDA-FAF6158CED64}">
      <dgm:prSet phldrT="[Text]"/>
      <dgm:spPr/>
      <dgm:t>
        <a:bodyPr/>
        <a:lstStyle/>
        <a:p>
          <a:r>
            <a:rPr lang="en-US" dirty="0"/>
            <a:t>WWW</a:t>
          </a:r>
        </a:p>
      </dgm:t>
    </dgm:pt>
    <dgm:pt modelId="{B0D47D98-3F84-4AB1-A5C4-D374E5738561}" type="parTrans" cxnId="{F0B86AC1-0BFA-45C5-BDF2-08FFB5AED8A0}">
      <dgm:prSet/>
      <dgm:spPr/>
      <dgm:t>
        <a:bodyPr/>
        <a:lstStyle/>
        <a:p>
          <a:endParaRPr lang="en-US"/>
        </a:p>
      </dgm:t>
    </dgm:pt>
    <dgm:pt modelId="{09396A2C-A1B8-4336-9536-A760E5EDCA4F}" type="sibTrans" cxnId="{F0B86AC1-0BFA-45C5-BDF2-08FFB5AED8A0}">
      <dgm:prSet/>
      <dgm:spPr/>
      <dgm:t>
        <a:bodyPr/>
        <a:lstStyle/>
        <a:p>
          <a:endParaRPr lang="en-US"/>
        </a:p>
      </dgm:t>
    </dgm:pt>
    <dgm:pt modelId="{F47C5E0C-9E81-4299-93EF-0FF072E85CAA}">
      <dgm:prSet phldrT="[Text]"/>
      <dgm:spPr/>
      <dgm:t>
        <a:bodyPr/>
        <a:lstStyle/>
        <a:p>
          <a:r>
            <a:rPr lang="en-US" dirty="0"/>
            <a:t>EXAMPLE</a:t>
          </a:r>
        </a:p>
      </dgm:t>
    </dgm:pt>
    <dgm:pt modelId="{CF1AC282-25BA-4B29-9B18-08637F18F62B}" type="parTrans" cxnId="{26E48783-4D54-4971-A99A-A3926001B336}">
      <dgm:prSet/>
      <dgm:spPr/>
      <dgm:t>
        <a:bodyPr/>
        <a:lstStyle/>
        <a:p>
          <a:endParaRPr lang="en-US"/>
        </a:p>
      </dgm:t>
    </dgm:pt>
    <dgm:pt modelId="{6DBCB6FB-6DF7-4D27-A837-F0291F888157}" type="sibTrans" cxnId="{26E48783-4D54-4971-A99A-A3926001B336}">
      <dgm:prSet/>
      <dgm:spPr/>
      <dgm:t>
        <a:bodyPr/>
        <a:lstStyle/>
        <a:p>
          <a:endParaRPr lang="en-US"/>
        </a:p>
      </dgm:t>
    </dgm:pt>
    <dgm:pt modelId="{BA91B2E9-F096-42F3-83B0-5C9DEB054459}">
      <dgm:prSet phldrT="[Text]"/>
      <dgm:spPr/>
      <dgm:t>
        <a:bodyPr/>
        <a:lstStyle/>
        <a:p>
          <a:r>
            <a:rPr lang="en-US" dirty="0"/>
            <a:t>COM</a:t>
          </a:r>
        </a:p>
      </dgm:t>
    </dgm:pt>
    <dgm:pt modelId="{6D992EC5-5879-4D76-A8DE-889A0E25F936}" type="parTrans" cxnId="{58FF6032-87EC-41AA-B3C5-F36DCC7BCF8C}">
      <dgm:prSet/>
      <dgm:spPr/>
      <dgm:t>
        <a:bodyPr/>
        <a:lstStyle/>
        <a:p>
          <a:endParaRPr lang="en-US"/>
        </a:p>
      </dgm:t>
    </dgm:pt>
    <dgm:pt modelId="{0BC07010-7DF9-46AC-9CFA-7F0B244F81C0}" type="sibTrans" cxnId="{58FF6032-87EC-41AA-B3C5-F36DCC7BCF8C}">
      <dgm:prSet/>
      <dgm:spPr/>
      <dgm:t>
        <a:bodyPr/>
        <a:lstStyle/>
        <a:p>
          <a:endParaRPr lang="en-US"/>
        </a:p>
      </dgm:t>
    </dgm:pt>
    <dgm:pt modelId="{26AADB6F-D8F9-4491-AA94-9DFFDC0F23AA}" type="pres">
      <dgm:prSet presAssocID="{472358FE-B878-48B1-A787-A8E0CB524AC3}" presName="rootnode" presStyleCnt="0">
        <dgm:presLayoutVars>
          <dgm:chMax/>
          <dgm:chPref/>
          <dgm:dir/>
          <dgm:animLvl val="lvl"/>
        </dgm:presLayoutVars>
      </dgm:prSet>
      <dgm:spPr/>
    </dgm:pt>
    <dgm:pt modelId="{1594FC52-0D1A-4EA5-BADD-04F1B65953EF}" type="pres">
      <dgm:prSet presAssocID="{69215E00-A941-4044-8FDA-FAF6158CED64}" presName="composite" presStyleCnt="0"/>
      <dgm:spPr/>
    </dgm:pt>
    <dgm:pt modelId="{D114D2C8-4B71-4CE1-9B0F-BBDDEE130053}" type="pres">
      <dgm:prSet presAssocID="{69215E00-A941-4044-8FDA-FAF6158CED64}" presName="LShape" presStyleLbl="alignNode1" presStyleIdx="0" presStyleCnt="5"/>
      <dgm:spPr/>
    </dgm:pt>
    <dgm:pt modelId="{B387F6ED-0CD3-418A-B968-5E938230C848}" type="pres">
      <dgm:prSet presAssocID="{69215E00-A941-4044-8FDA-FAF6158CED64}" presName="ParentText" presStyleLbl="revTx" presStyleIdx="0" presStyleCnt="3">
        <dgm:presLayoutVars>
          <dgm:chMax val="0"/>
          <dgm:chPref val="0"/>
          <dgm:bulletEnabled val="1"/>
        </dgm:presLayoutVars>
      </dgm:prSet>
      <dgm:spPr/>
    </dgm:pt>
    <dgm:pt modelId="{11D708DA-E7B9-4382-95B4-328C0B9B2CDF}" type="pres">
      <dgm:prSet presAssocID="{69215E00-A941-4044-8FDA-FAF6158CED64}" presName="Triangle" presStyleLbl="alignNode1" presStyleIdx="1" presStyleCnt="5"/>
      <dgm:spPr/>
    </dgm:pt>
    <dgm:pt modelId="{529DAF95-430E-4976-AA30-2C2F4A7FF717}" type="pres">
      <dgm:prSet presAssocID="{09396A2C-A1B8-4336-9536-A760E5EDCA4F}" presName="sibTrans" presStyleCnt="0"/>
      <dgm:spPr/>
    </dgm:pt>
    <dgm:pt modelId="{F330A57A-2BAD-44E7-9138-54D406D9E345}" type="pres">
      <dgm:prSet presAssocID="{09396A2C-A1B8-4336-9536-A760E5EDCA4F}" presName="space" presStyleCnt="0"/>
      <dgm:spPr/>
    </dgm:pt>
    <dgm:pt modelId="{5EC52170-5701-4BB5-9161-38317F9D0C57}" type="pres">
      <dgm:prSet presAssocID="{F47C5E0C-9E81-4299-93EF-0FF072E85CAA}" presName="composite" presStyleCnt="0"/>
      <dgm:spPr/>
    </dgm:pt>
    <dgm:pt modelId="{762E065A-CB1F-47B9-82AD-873378BBF764}" type="pres">
      <dgm:prSet presAssocID="{F47C5E0C-9E81-4299-93EF-0FF072E85CAA}" presName="LShape" presStyleLbl="alignNode1" presStyleIdx="2" presStyleCnt="5"/>
      <dgm:spPr/>
    </dgm:pt>
    <dgm:pt modelId="{3D574634-B21D-45C4-925F-0F2B6B1E4CE8}" type="pres">
      <dgm:prSet presAssocID="{F47C5E0C-9E81-4299-93EF-0FF072E85CAA}" presName="ParentText" presStyleLbl="revTx" presStyleIdx="1" presStyleCnt="3">
        <dgm:presLayoutVars>
          <dgm:chMax val="0"/>
          <dgm:chPref val="0"/>
          <dgm:bulletEnabled val="1"/>
        </dgm:presLayoutVars>
      </dgm:prSet>
      <dgm:spPr/>
    </dgm:pt>
    <dgm:pt modelId="{B8F69273-91B0-4987-8334-5A093B8C78EC}" type="pres">
      <dgm:prSet presAssocID="{F47C5E0C-9E81-4299-93EF-0FF072E85CAA}" presName="Triangle" presStyleLbl="alignNode1" presStyleIdx="3" presStyleCnt="5"/>
      <dgm:spPr/>
    </dgm:pt>
    <dgm:pt modelId="{21C71F66-4B5C-4DDF-85D4-F9B0AB274BA2}" type="pres">
      <dgm:prSet presAssocID="{6DBCB6FB-6DF7-4D27-A837-F0291F888157}" presName="sibTrans" presStyleCnt="0"/>
      <dgm:spPr/>
    </dgm:pt>
    <dgm:pt modelId="{8E7982AC-911F-433F-8453-B9190C566820}" type="pres">
      <dgm:prSet presAssocID="{6DBCB6FB-6DF7-4D27-A837-F0291F888157}" presName="space" presStyleCnt="0"/>
      <dgm:spPr/>
    </dgm:pt>
    <dgm:pt modelId="{97CE4069-3F22-4498-B94A-83AB04338387}" type="pres">
      <dgm:prSet presAssocID="{BA91B2E9-F096-42F3-83B0-5C9DEB054459}" presName="composite" presStyleCnt="0"/>
      <dgm:spPr/>
    </dgm:pt>
    <dgm:pt modelId="{AF69923D-F3A9-4E7B-A1A6-D8244687DF77}" type="pres">
      <dgm:prSet presAssocID="{BA91B2E9-F096-42F3-83B0-5C9DEB054459}" presName="LShape" presStyleLbl="alignNode1" presStyleIdx="4" presStyleCnt="5"/>
      <dgm:spPr/>
    </dgm:pt>
    <dgm:pt modelId="{8804CA23-F63C-421F-B1CC-A99E97C842F6}" type="pres">
      <dgm:prSet presAssocID="{BA91B2E9-F096-42F3-83B0-5C9DEB054459}" presName="ParentText" presStyleLbl="revTx" presStyleIdx="2" presStyleCnt="3">
        <dgm:presLayoutVars>
          <dgm:chMax val="0"/>
          <dgm:chPref val="0"/>
          <dgm:bulletEnabled val="1"/>
        </dgm:presLayoutVars>
      </dgm:prSet>
      <dgm:spPr/>
    </dgm:pt>
  </dgm:ptLst>
  <dgm:cxnLst>
    <dgm:cxn modelId="{58FF6032-87EC-41AA-B3C5-F36DCC7BCF8C}" srcId="{472358FE-B878-48B1-A787-A8E0CB524AC3}" destId="{BA91B2E9-F096-42F3-83B0-5C9DEB054459}" srcOrd="2" destOrd="0" parTransId="{6D992EC5-5879-4D76-A8DE-889A0E25F936}" sibTransId="{0BC07010-7DF9-46AC-9CFA-7F0B244F81C0}"/>
    <dgm:cxn modelId="{26E48783-4D54-4971-A99A-A3926001B336}" srcId="{472358FE-B878-48B1-A787-A8E0CB524AC3}" destId="{F47C5E0C-9E81-4299-93EF-0FF072E85CAA}" srcOrd="1" destOrd="0" parTransId="{CF1AC282-25BA-4B29-9B18-08637F18F62B}" sibTransId="{6DBCB6FB-6DF7-4D27-A837-F0291F888157}"/>
    <dgm:cxn modelId="{0D9F7C8B-BF39-4C5F-835B-492AE329D282}" type="presOf" srcId="{472358FE-B878-48B1-A787-A8E0CB524AC3}" destId="{26AADB6F-D8F9-4491-AA94-9DFFDC0F23AA}" srcOrd="0" destOrd="0" presId="urn:microsoft.com/office/officeart/2009/3/layout/StepUpProcess"/>
    <dgm:cxn modelId="{690F909B-DCEB-40EA-8708-6A84EF205BD4}" type="presOf" srcId="{F47C5E0C-9E81-4299-93EF-0FF072E85CAA}" destId="{3D574634-B21D-45C4-925F-0F2B6B1E4CE8}" srcOrd="0" destOrd="0" presId="urn:microsoft.com/office/officeart/2009/3/layout/StepUpProcess"/>
    <dgm:cxn modelId="{F0B86AC1-0BFA-45C5-BDF2-08FFB5AED8A0}" srcId="{472358FE-B878-48B1-A787-A8E0CB524AC3}" destId="{69215E00-A941-4044-8FDA-FAF6158CED64}" srcOrd="0" destOrd="0" parTransId="{B0D47D98-3F84-4AB1-A5C4-D374E5738561}" sibTransId="{09396A2C-A1B8-4336-9536-A760E5EDCA4F}"/>
    <dgm:cxn modelId="{1D1EDFF0-DA66-414A-8C9F-F15D56A7146E}" type="presOf" srcId="{69215E00-A941-4044-8FDA-FAF6158CED64}" destId="{B387F6ED-0CD3-418A-B968-5E938230C848}" srcOrd="0" destOrd="0" presId="urn:microsoft.com/office/officeart/2009/3/layout/StepUpProcess"/>
    <dgm:cxn modelId="{E88484F5-6A3B-4139-8BAF-D9475947774F}" type="presOf" srcId="{BA91B2E9-F096-42F3-83B0-5C9DEB054459}" destId="{8804CA23-F63C-421F-B1CC-A99E97C842F6}" srcOrd="0" destOrd="0" presId="urn:microsoft.com/office/officeart/2009/3/layout/StepUpProcess"/>
    <dgm:cxn modelId="{1CCFA642-4647-4615-B835-DE1F2D590B69}" type="presParOf" srcId="{26AADB6F-D8F9-4491-AA94-9DFFDC0F23AA}" destId="{1594FC52-0D1A-4EA5-BADD-04F1B65953EF}" srcOrd="0" destOrd="0" presId="urn:microsoft.com/office/officeart/2009/3/layout/StepUpProcess"/>
    <dgm:cxn modelId="{CDC80346-005A-4BC2-AFC0-A4C0BEAA9277}" type="presParOf" srcId="{1594FC52-0D1A-4EA5-BADD-04F1B65953EF}" destId="{D114D2C8-4B71-4CE1-9B0F-BBDDEE130053}" srcOrd="0" destOrd="0" presId="urn:microsoft.com/office/officeart/2009/3/layout/StepUpProcess"/>
    <dgm:cxn modelId="{8577E2FC-24CC-41CD-9E03-F2FBFC6C41CF}" type="presParOf" srcId="{1594FC52-0D1A-4EA5-BADD-04F1B65953EF}" destId="{B387F6ED-0CD3-418A-B968-5E938230C848}" srcOrd="1" destOrd="0" presId="urn:microsoft.com/office/officeart/2009/3/layout/StepUpProcess"/>
    <dgm:cxn modelId="{3A5F8FEF-38D8-43DC-B55D-FF8AF161F5D1}" type="presParOf" srcId="{1594FC52-0D1A-4EA5-BADD-04F1B65953EF}" destId="{11D708DA-E7B9-4382-95B4-328C0B9B2CDF}" srcOrd="2" destOrd="0" presId="urn:microsoft.com/office/officeart/2009/3/layout/StepUpProcess"/>
    <dgm:cxn modelId="{6FEF365D-D306-4D00-8906-734DC22EFF18}" type="presParOf" srcId="{26AADB6F-D8F9-4491-AA94-9DFFDC0F23AA}" destId="{529DAF95-430E-4976-AA30-2C2F4A7FF717}" srcOrd="1" destOrd="0" presId="urn:microsoft.com/office/officeart/2009/3/layout/StepUpProcess"/>
    <dgm:cxn modelId="{30157E2C-760D-4CA4-A32C-A16F6C158D14}" type="presParOf" srcId="{529DAF95-430E-4976-AA30-2C2F4A7FF717}" destId="{F330A57A-2BAD-44E7-9138-54D406D9E345}" srcOrd="0" destOrd="0" presId="urn:microsoft.com/office/officeart/2009/3/layout/StepUpProcess"/>
    <dgm:cxn modelId="{C40FF2FD-986A-4DA7-A309-ABA073ACA596}" type="presParOf" srcId="{26AADB6F-D8F9-4491-AA94-9DFFDC0F23AA}" destId="{5EC52170-5701-4BB5-9161-38317F9D0C57}" srcOrd="2" destOrd="0" presId="urn:microsoft.com/office/officeart/2009/3/layout/StepUpProcess"/>
    <dgm:cxn modelId="{46C6F974-803E-4419-9FB8-1568E0967E55}" type="presParOf" srcId="{5EC52170-5701-4BB5-9161-38317F9D0C57}" destId="{762E065A-CB1F-47B9-82AD-873378BBF764}" srcOrd="0" destOrd="0" presId="urn:microsoft.com/office/officeart/2009/3/layout/StepUpProcess"/>
    <dgm:cxn modelId="{5F234C57-F598-4FCB-8890-0CA67EA23717}" type="presParOf" srcId="{5EC52170-5701-4BB5-9161-38317F9D0C57}" destId="{3D574634-B21D-45C4-925F-0F2B6B1E4CE8}" srcOrd="1" destOrd="0" presId="urn:microsoft.com/office/officeart/2009/3/layout/StepUpProcess"/>
    <dgm:cxn modelId="{5A909CD2-93A0-4656-8647-248F75B53657}" type="presParOf" srcId="{5EC52170-5701-4BB5-9161-38317F9D0C57}" destId="{B8F69273-91B0-4987-8334-5A093B8C78EC}" srcOrd="2" destOrd="0" presId="urn:microsoft.com/office/officeart/2009/3/layout/StepUpProcess"/>
    <dgm:cxn modelId="{48C025F8-54F0-4AF7-A89D-C4F437C7FFF4}" type="presParOf" srcId="{26AADB6F-D8F9-4491-AA94-9DFFDC0F23AA}" destId="{21C71F66-4B5C-4DDF-85D4-F9B0AB274BA2}" srcOrd="3" destOrd="0" presId="urn:microsoft.com/office/officeart/2009/3/layout/StepUpProcess"/>
    <dgm:cxn modelId="{F6F72370-D539-4B21-8078-8EB1D3189FC7}" type="presParOf" srcId="{21C71F66-4B5C-4DDF-85D4-F9B0AB274BA2}" destId="{8E7982AC-911F-433F-8453-B9190C566820}" srcOrd="0" destOrd="0" presId="urn:microsoft.com/office/officeart/2009/3/layout/StepUpProcess"/>
    <dgm:cxn modelId="{675A5831-E32C-49FA-99B3-D59036A81314}" type="presParOf" srcId="{26AADB6F-D8F9-4491-AA94-9DFFDC0F23AA}" destId="{97CE4069-3F22-4498-B94A-83AB04338387}" srcOrd="4" destOrd="0" presId="urn:microsoft.com/office/officeart/2009/3/layout/StepUpProcess"/>
    <dgm:cxn modelId="{77D07AFD-D55B-434C-BE7D-379CA8AC6767}" type="presParOf" srcId="{97CE4069-3F22-4498-B94A-83AB04338387}" destId="{AF69923D-F3A9-4E7B-A1A6-D8244687DF77}" srcOrd="0" destOrd="0" presId="urn:microsoft.com/office/officeart/2009/3/layout/StepUpProcess"/>
    <dgm:cxn modelId="{BDFEE8E7-9550-47E8-B438-E4516B9E62C8}" type="presParOf" srcId="{97CE4069-3F22-4498-B94A-83AB04338387}" destId="{8804CA23-F63C-421F-B1CC-A99E97C842F6}"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E989DE-E429-431E-AB18-1026C9076DEF}" type="doc">
      <dgm:prSet loTypeId="urn:microsoft.com/office/officeart/2005/8/layout/default" loCatId="list" qsTypeId="urn:microsoft.com/office/officeart/2005/8/quickstyle/simple4" qsCatId="simple" csTypeId="urn:microsoft.com/office/officeart/2005/8/colors/accent6_5" csCatId="accent6" phldr="1"/>
      <dgm:spPr/>
      <dgm:t>
        <a:bodyPr/>
        <a:lstStyle/>
        <a:p>
          <a:endParaRPr lang="en-US"/>
        </a:p>
      </dgm:t>
    </dgm:pt>
    <dgm:pt modelId="{E6746E94-BA5A-4A8F-850C-A10273FE6731}">
      <dgm:prSet phldrT="[Text]"/>
      <dgm:spPr/>
      <dgm:t>
        <a:bodyPr/>
        <a:lstStyle/>
        <a:p>
          <a:r>
            <a:rPr lang="en-US">
              <a:effectLst>
                <a:outerShdw blurRad="38100" dist="38100" dir="2700000" algn="tl">
                  <a:srgbClr val="000000">
                    <a:alpha val="43137"/>
                  </a:srgbClr>
                </a:outerShdw>
              </a:effectLst>
            </a:rPr>
            <a:t>Message Length</a:t>
          </a:r>
        </a:p>
        <a:p>
          <a:r>
            <a:rPr lang="en-US"/>
            <a:t>00000000 00101110</a:t>
          </a:r>
          <a:endParaRPr lang="en-US" dirty="0"/>
        </a:p>
      </dgm:t>
    </dgm:pt>
    <dgm:pt modelId="{8647B118-6CF3-4FC3-AD0A-1C2964DB1149}" type="parTrans" cxnId="{96AE5405-BD29-401B-8FA3-EAD29F388C26}">
      <dgm:prSet/>
      <dgm:spPr/>
      <dgm:t>
        <a:bodyPr/>
        <a:lstStyle/>
        <a:p>
          <a:endParaRPr lang="en-US"/>
        </a:p>
      </dgm:t>
    </dgm:pt>
    <dgm:pt modelId="{34F4D446-0713-44CF-B36B-F0D52A5BDA8B}" type="sibTrans" cxnId="{96AE5405-BD29-401B-8FA3-EAD29F388C26}">
      <dgm:prSet/>
      <dgm:spPr/>
      <dgm:t>
        <a:bodyPr/>
        <a:lstStyle/>
        <a:p>
          <a:endParaRPr lang="en-US"/>
        </a:p>
      </dgm:t>
    </dgm:pt>
    <dgm:pt modelId="{4AEF637A-1B93-4337-BC2D-291D40B10E0D}">
      <dgm:prSet phldrT="[Text]"/>
      <dgm:spPr/>
      <dgm:t>
        <a:bodyPr/>
        <a:lstStyle/>
        <a:p>
          <a:r>
            <a:rPr lang="en-US">
              <a:effectLst>
                <a:outerShdw blurRad="38100" dist="38100" dir="2700000" algn="tl">
                  <a:srgbClr val="000000">
                    <a:alpha val="43137"/>
                  </a:srgbClr>
                </a:outerShdw>
              </a:effectLst>
            </a:rPr>
            <a:t>Message ID</a:t>
          </a:r>
        </a:p>
        <a:p>
          <a:r>
            <a:rPr lang="en-US"/>
            <a:t>10011001 10000010</a:t>
          </a:r>
          <a:endParaRPr lang="en-US" dirty="0"/>
        </a:p>
      </dgm:t>
    </dgm:pt>
    <dgm:pt modelId="{8266F4B8-EC2F-43EA-93E8-8FA1608770A1}" type="parTrans" cxnId="{FF7DB203-B64D-40CC-9B0F-2B80B50EBD68}">
      <dgm:prSet/>
      <dgm:spPr/>
      <dgm:t>
        <a:bodyPr/>
        <a:lstStyle/>
        <a:p>
          <a:endParaRPr lang="en-US"/>
        </a:p>
      </dgm:t>
    </dgm:pt>
    <dgm:pt modelId="{848AEAF5-1B18-4972-89E1-6D8151E5A924}" type="sibTrans" cxnId="{FF7DB203-B64D-40CC-9B0F-2B80B50EBD68}">
      <dgm:prSet/>
      <dgm:spPr/>
      <dgm:t>
        <a:bodyPr/>
        <a:lstStyle/>
        <a:p>
          <a:endParaRPr lang="en-US"/>
        </a:p>
      </dgm:t>
    </dgm:pt>
    <dgm:pt modelId="{C8F50218-D5DF-4E9F-A5C5-3FBA7F81A818}">
      <dgm:prSet phldrT="[Text]"/>
      <dgm:spPr/>
      <dgm:t>
        <a:bodyPr/>
        <a:lstStyle/>
        <a:p>
          <a:r>
            <a:rPr lang="en-US">
              <a:effectLst>
                <a:outerShdw blurRad="38100" dist="38100" dir="2700000" algn="tl">
                  <a:srgbClr val="000000">
                    <a:alpha val="43137"/>
                  </a:srgbClr>
                </a:outerShdw>
              </a:effectLst>
            </a:rPr>
            <a:t>Flags</a:t>
          </a:r>
        </a:p>
        <a:p>
          <a:r>
            <a:rPr lang="en-US"/>
            <a:t>10000001 10000000</a:t>
          </a:r>
          <a:endParaRPr lang="en-US" dirty="0"/>
        </a:p>
      </dgm:t>
    </dgm:pt>
    <dgm:pt modelId="{246A6242-F9C6-400B-A7D0-77DFE3930CFF}" type="parTrans" cxnId="{D21983F7-B93D-484D-8165-B746A16CF9FC}">
      <dgm:prSet/>
      <dgm:spPr/>
      <dgm:t>
        <a:bodyPr/>
        <a:lstStyle/>
        <a:p>
          <a:endParaRPr lang="en-US"/>
        </a:p>
      </dgm:t>
    </dgm:pt>
    <dgm:pt modelId="{00861301-5EC3-4029-83DC-99D467426365}" type="sibTrans" cxnId="{D21983F7-B93D-484D-8165-B746A16CF9FC}">
      <dgm:prSet/>
      <dgm:spPr/>
      <dgm:t>
        <a:bodyPr/>
        <a:lstStyle/>
        <a:p>
          <a:endParaRPr lang="en-US"/>
        </a:p>
      </dgm:t>
    </dgm:pt>
    <dgm:pt modelId="{18804FC5-2935-4CA5-B577-5F87A5A4AE75}">
      <dgm:prSet phldrT="[Text]"/>
      <dgm:spPr/>
      <dgm:t>
        <a:bodyPr/>
        <a:lstStyle/>
        <a:p>
          <a:r>
            <a:rPr lang="en-US">
              <a:effectLst>
                <a:outerShdw blurRad="38100" dist="38100" dir="2700000" algn="tl">
                  <a:srgbClr val="000000">
                    <a:alpha val="43137"/>
                  </a:srgbClr>
                </a:outerShdw>
              </a:effectLst>
            </a:rPr>
            <a:t>Questions Count</a:t>
          </a:r>
        </a:p>
        <a:p>
          <a:r>
            <a:rPr lang="en-US"/>
            <a:t>00000000 00000001</a:t>
          </a:r>
          <a:endParaRPr lang="en-US" dirty="0"/>
        </a:p>
      </dgm:t>
    </dgm:pt>
    <dgm:pt modelId="{E88E330D-151D-4635-94DF-F56DAE8AF792}" type="parTrans" cxnId="{36392E4F-620D-4D10-883D-C4A0C41F62D5}">
      <dgm:prSet/>
      <dgm:spPr/>
      <dgm:t>
        <a:bodyPr/>
        <a:lstStyle/>
        <a:p>
          <a:endParaRPr lang="en-US"/>
        </a:p>
      </dgm:t>
    </dgm:pt>
    <dgm:pt modelId="{7479C435-9075-4918-87DE-8F4023286EBE}" type="sibTrans" cxnId="{36392E4F-620D-4D10-883D-C4A0C41F62D5}">
      <dgm:prSet/>
      <dgm:spPr/>
      <dgm:t>
        <a:bodyPr/>
        <a:lstStyle/>
        <a:p>
          <a:endParaRPr lang="en-US"/>
        </a:p>
      </dgm:t>
    </dgm:pt>
    <dgm:pt modelId="{AFA997C3-79BA-4169-9E8A-7704136AB142}">
      <dgm:prSet phldrT="[Text]"/>
      <dgm:spPr/>
      <dgm:t>
        <a:bodyPr/>
        <a:lstStyle/>
        <a:p>
          <a:r>
            <a:rPr lang="en-US">
              <a:effectLst>
                <a:outerShdw blurRad="38100" dist="38100" dir="2700000" algn="tl">
                  <a:srgbClr val="000000">
                    <a:alpha val="43137"/>
                  </a:srgbClr>
                </a:outerShdw>
              </a:effectLst>
            </a:rPr>
            <a:t>Authority Count</a:t>
          </a:r>
        </a:p>
        <a:p>
          <a:r>
            <a:rPr lang="en-US"/>
            <a:t>00000000 00000000</a:t>
          </a:r>
          <a:endParaRPr lang="en-US" dirty="0"/>
        </a:p>
      </dgm:t>
    </dgm:pt>
    <dgm:pt modelId="{54755AB1-757C-4882-B43C-54428929510A}" type="parTrans" cxnId="{F12FA8CD-0E3F-4CEE-B190-2BDDE20B9333}">
      <dgm:prSet/>
      <dgm:spPr/>
      <dgm:t>
        <a:bodyPr/>
        <a:lstStyle/>
        <a:p>
          <a:endParaRPr lang="en-US"/>
        </a:p>
      </dgm:t>
    </dgm:pt>
    <dgm:pt modelId="{B0CA7DC2-91C2-4DD8-AB8A-1C0FB73E4323}" type="sibTrans" cxnId="{F12FA8CD-0E3F-4CEE-B190-2BDDE20B9333}">
      <dgm:prSet/>
      <dgm:spPr/>
      <dgm:t>
        <a:bodyPr/>
        <a:lstStyle/>
        <a:p>
          <a:endParaRPr lang="en-US"/>
        </a:p>
      </dgm:t>
    </dgm:pt>
    <dgm:pt modelId="{C47E9397-A94B-4FF4-9BB9-C98C7A9F0752}">
      <dgm:prSet phldrT="[Text]"/>
      <dgm:spPr/>
      <dgm:t>
        <a:bodyPr/>
        <a:lstStyle/>
        <a:p>
          <a:r>
            <a:rPr lang="en-US">
              <a:effectLst>
                <a:outerShdw blurRad="38100" dist="38100" dir="2700000" algn="tl">
                  <a:srgbClr val="000000">
                    <a:alpha val="43137"/>
                  </a:srgbClr>
                </a:outerShdw>
              </a:effectLst>
            </a:rPr>
            <a:t>Answers Count</a:t>
          </a:r>
        </a:p>
        <a:p>
          <a:r>
            <a:rPr lang="en-US"/>
            <a:t>00000000 00000001</a:t>
          </a:r>
          <a:endParaRPr lang="en-US" dirty="0"/>
        </a:p>
      </dgm:t>
    </dgm:pt>
    <dgm:pt modelId="{9E9DE018-A8A4-4920-85B2-CDE1F3444414}" type="parTrans" cxnId="{1F037B83-49AA-4A7C-96CF-63DBB46CD626}">
      <dgm:prSet/>
      <dgm:spPr/>
      <dgm:t>
        <a:bodyPr/>
        <a:lstStyle/>
        <a:p>
          <a:endParaRPr lang="en-US"/>
        </a:p>
      </dgm:t>
    </dgm:pt>
    <dgm:pt modelId="{DE2B9C3F-1BBB-450E-89CC-0EAA2348B5E8}" type="sibTrans" cxnId="{1F037B83-49AA-4A7C-96CF-63DBB46CD626}">
      <dgm:prSet/>
      <dgm:spPr/>
      <dgm:t>
        <a:bodyPr/>
        <a:lstStyle/>
        <a:p>
          <a:endParaRPr lang="en-US"/>
        </a:p>
      </dgm:t>
    </dgm:pt>
    <dgm:pt modelId="{6C441B10-0B93-427B-AF12-FFB8F7273F8E}">
      <dgm:prSet phldrT="[Text]"/>
      <dgm:spPr/>
      <dgm:t>
        <a:bodyPr/>
        <a:lstStyle/>
        <a:p>
          <a:r>
            <a:rPr lang="en-US">
              <a:effectLst>
                <a:outerShdw blurRad="38100" dist="38100" dir="2700000" algn="tl">
                  <a:srgbClr val="000000">
                    <a:alpha val="43137"/>
                  </a:srgbClr>
                </a:outerShdw>
              </a:effectLst>
            </a:rPr>
            <a:t>Additional Count</a:t>
          </a:r>
        </a:p>
        <a:p>
          <a:r>
            <a:rPr lang="en-US"/>
            <a:t>00000000 00000000</a:t>
          </a:r>
          <a:endParaRPr lang="en-US" dirty="0"/>
        </a:p>
      </dgm:t>
    </dgm:pt>
    <dgm:pt modelId="{EFD055AF-C8B3-4575-981B-800B5F80B8B7}" type="parTrans" cxnId="{BA206FC8-7E94-42C3-9373-ACD978283ECB}">
      <dgm:prSet/>
      <dgm:spPr/>
      <dgm:t>
        <a:bodyPr/>
        <a:lstStyle/>
        <a:p>
          <a:endParaRPr lang="en-US"/>
        </a:p>
      </dgm:t>
    </dgm:pt>
    <dgm:pt modelId="{0A299776-F6A7-41DC-ACBE-929B26ECF373}" type="sibTrans" cxnId="{BA206FC8-7E94-42C3-9373-ACD978283ECB}">
      <dgm:prSet/>
      <dgm:spPr/>
      <dgm:t>
        <a:bodyPr/>
        <a:lstStyle/>
        <a:p>
          <a:endParaRPr lang="en-US"/>
        </a:p>
      </dgm:t>
    </dgm:pt>
    <dgm:pt modelId="{9F741721-1E07-4C85-A1B3-801F339142F8}">
      <dgm:prSet phldrT="[Text]"/>
      <dgm:spPr/>
      <dgm:t>
        <a:bodyPr/>
        <a:lstStyle/>
        <a:p>
          <a:r>
            <a:rPr lang="en-US">
              <a:effectLst>
                <a:outerShdw blurRad="38100" dist="38100" dir="2700000" algn="tl">
                  <a:srgbClr val="000000">
                    <a:alpha val="43137"/>
                  </a:srgbClr>
                </a:outerShdw>
              </a:effectLst>
            </a:rPr>
            <a:t>Question Label</a:t>
          </a:r>
        </a:p>
        <a:p>
          <a:r>
            <a:rPr lang="en-US"/>
            <a:t>01100110 01100001</a:t>
          </a:r>
        </a:p>
        <a:p>
          <a:r>
            <a:rPr lang="en-US"/>
            <a:t>01100011 01100101</a:t>
          </a:r>
        </a:p>
        <a:p>
          <a:r>
            <a:rPr lang="en-US"/>
            <a:t>01100010 01101111</a:t>
          </a:r>
        </a:p>
        <a:p>
          <a:r>
            <a:rPr lang="en-US"/>
            <a:t>01101111 01101011</a:t>
          </a:r>
          <a:endParaRPr lang="en-US" dirty="0"/>
        </a:p>
      </dgm:t>
    </dgm:pt>
    <dgm:pt modelId="{27757833-204D-4B3A-AAFB-C4ED63C726D8}" type="parTrans" cxnId="{ED0AD12B-9D81-4A19-9EC1-E95DA0F33C4D}">
      <dgm:prSet/>
      <dgm:spPr/>
      <dgm:t>
        <a:bodyPr/>
        <a:lstStyle/>
        <a:p>
          <a:endParaRPr lang="en-US"/>
        </a:p>
      </dgm:t>
    </dgm:pt>
    <dgm:pt modelId="{693E5688-D850-41D3-95D5-87B7DB6713FF}" type="sibTrans" cxnId="{ED0AD12B-9D81-4A19-9EC1-E95DA0F33C4D}">
      <dgm:prSet/>
      <dgm:spPr/>
      <dgm:t>
        <a:bodyPr/>
        <a:lstStyle/>
        <a:p>
          <a:endParaRPr lang="en-US"/>
        </a:p>
      </dgm:t>
    </dgm:pt>
    <dgm:pt modelId="{893A29FF-9574-4285-8319-531D954CCA54}">
      <dgm:prSet phldrT="[Text]"/>
      <dgm:spPr/>
      <dgm:t>
        <a:bodyPr/>
        <a:lstStyle/>
        <a:p>
          <a:r>
            <a:rPr lang="en-US">
              <a:effectLst>
                <a:outerShdw blurRad="38100" dist="38100" dir="2700000" algn="tl">
                  <a:srgbClr val="000000">
                    <a:alpha val="43137"/>
                  </a:srgbClr>
                </a:outerShdw>
              </a:effectLst>
            </a:rPr>
            <a:t>Record Class</a:t>
          </a:r>
        </a:p>
        <a:p>
          <a:r>
            <a:rPr lang="en-US"/>
            <a:t>00000000 00000001</a:t>
          </a:r>
          <a:endParaRPr lang="en-US" dirty="0"/>
        </a:p>
      </dgm:t>
    </dgm:pt>
    <dgm:pt modelId="{5EEB9FA5-CB44-4BEF-8763-932EE973FEAE}" type="parTrans" cxnId="{9DFE0521-DB4F-435E-9A2C-DDB0A5346C5D}">
      <dgm:prSet/>
      <dgm:spPr/>
      <dgm:t>
        <a:bodyPr/>
        <a:lstStyle/>
        <a:p>
          <a:endParaRPr lang="en-US"/>
        </a:p>
      </dgm:t>
    </dgm:pt>
    <dgm:pt modelId="{AD0B57FA-2781-4C5A-9E63-9F416BA39B27}" type="sibTrans" cxnId="{9DFE0521-DB4F-435E-9A2C-DDB0A5346C5D}">
      <dgm:prSet/>
      <dgm:spPr/>
      <dgm:t>
        <a:bodyPr/>
        <a:lstStyle/>
        <a:p>
          <a:endParaRPr lang="en-US"/>
        </a:p>
      </dgm:t>
    </dgm:pt>
    <dgm:pt modelId="{40B1F410-E8AE-468A-B091-1B3702B6DC7C}">
      <dgm:prSet phldrT="[Text]"/>
      <dgm:spPr/>
      <dgm:t>
        <a:bodyPr/>
        <a:lstStyle/>
        <a:p>
          <a:r>
            <a:rPr lang="en-US">
              <a:effectLst>
                <a:outerShdw blurRad="38100" dist="38100" dir="2700000" algn="tl">
                  <a:srgbClr val="000000">
                    <a:alpha val="43137"/>
                  </a:srgbClr>
                </a:outerShdw>
              </a:effectLst>
            </a:rPr>
            <a:t>Time To Live</a:t>
          </a:r>
        </a:p>
        <a:p>
          <a:r>
            <a:rPr lang="en-US"/>
            <a:t>00000000 00000000</a:t>
          </a:r>
        </a:p>
        <a:p>
          <a:r>
            <a:rPr lang="en-US"/>
            <a:t>00000000 00010111</a:t>
          </a:r>
          <a:endParaRPr lang="en-US" dirty="0"/>
        </a:p>
      </dgm:t>
    </dgm:pt>
    <dgm:pt modelId="{37862134-D229-42B2-A764-2C79A948D08C}" type="parTrans" cxnId="{7B42D4E2-20A2-494F-9BF5-B88CE5E1A262}">
      <dgm:prSet/>
      <dgm:spPr/>
      <dgm:t>
        <a:bodyPr/>
        <a:lstStyle/>
        <a:p>
          <a:endParaRPr lang="en-US"/>
        </a:p>
      </dgm:t>
    </dgm:pt>
    <dgm:pt modelId="{D35D1F83-757A-46B6-BE59-5A066A5113E6}" type="sibTrans" cxnId="{7B42D4E2-20A2-494F-9BF5-B88CE5E1A262}">
      <dgm:prSet/>
      <dgm:spPr/>
      <dgm:t>
        <a:bodyPr/>
        <a:lstStyle/>
        <a:p>
          <a:endParaRPr lang="en-US"/>
        </a:p>
      </dgm:t>
    </dgm:pt>
    <dgm:pt modelId="{93A373C0-DF02-4E3F-9E99-54905B5891A6}">
      <dgm:prSet phldrT="[Text]"/>
      <dgm:spPr/>
      <dgm:t>
        <a:bodyPr/>
        <a:lstStyle/>
        <a:p>
          <a:r>
            <a:rPr lang="en-US">
              <a:effectLst>
                <a:outerShdw blurRad="38100" dist="38100" dir="2700000" algn="tl">
                  <a:srgbClr val="000000">
                    <a:alpha val="43137"/>
                  </a:srgbClr>
                </a:outerShdw>
              </a:effectLst>
            </a:rPr>
            <a:t>Record Length</a:t>
          </a:r>
        </a:p>
        <a:p>
          <a:r>
            <a:rPr lang="en-US"/>
            <a:t>00000000 00000100</a:t>
          </a:r>
          <a:endParaRPr lang="en-US" dirty="0"/>
        </a:p>
      </dgm:t>
    </dgm:pt>
    <dgm:pt modelId="{B9FEC184-CC38-4EDD-BC62-58D047E95B5A}" type="parTrans" cxnId="{68AA45DF-83C7-451C-92F0-62B0F23FFD4E}">
      <dgm:prSet/>
      <dgm:spPr/>
      <dgm:t>
        <a:bodyPr/>
        <a:lstStyle/>
        <a:p>
          <a:endParaRPr lang="en-US"/>
        </a:p>
      </dgm:t>
    </dgm:pt>
    <dgm:pt modelId="{006EE170-E429-4BEA-B694-0EB351437CCD}" type="sibTrans" cxnId="{68AA45DF-83C7-451C-92F0-62B0F23FFD4E}">
      <dgm:prSet/>
      <dgm:spPr/>
      <dgm:t>
        <a:bodyPr/>
        <a:lstStyle/>
        <a:p>
          <a:endParaRPr lang="en-US"/>
        </a:p>
      </dgm:t>
    </dgm:pt>
    <dgm:pt modelId="{F82D3436-48C7-4BDE-AACA-1AF9BFE3412A}">
      <dgm:prSet phldrT="[Text]"/>
      <dgm:spPr/>
      <dgm:t>
        <a:bodyPr/>
        <a:lstStyle/>
        <a:p>
          <a:r>
            <a:rPr lang="en-US" b="0">
              <a:effectLst>
                <a:outerShdw blurRad="38100" dist="38100" dir="2700000" algn="tl">
                  <a:srgbClr val="000000">
                    <a:alpha val="43137"/>
                  </a:srgbClr>
                </a:outerShdw>
              </a:effectLst>
            </a:rPr>
            <a:t>Record Data</a:t>
          </a:r>
        </a:p>
        <a:p>
          <a:r>
            <a:rPr lang="en-US"/>
            <a:t>10110011 00111100</a:t>
          </a:r>
        </a:p>
        <a:p>
          <a:r>
            <a:rPr lang="en-US"/>
            <a:t>11000000 00100100</a:t>
          </a:r>
          <a:endParaRPr lang="en-US" dirty="0"/>
        </a:p>
      </dgm:t>
    </dgm:pt>
    <dgm:pt modelId="{579D428E-D450-44FB-938B-867946910158}" type="parTrans" cxnId="{61C2A64B-7DC8-42DE-8620-8C8EEA3CB4B3}">
      <dgm:prSet/>
      <dgm:spPr/>
      <dgm:t>
        <a:bodyPr/>
        <a:lstStyle/>
        <a:p>
          <a:endParaRPr lang="en-US"/>
        </a:p>
      </dgm:t>
    </dgm:pt>
    <dgm:pt modelId="{26A2741E-01B8-4A77-96DF-D72FB1EA245E}" type="sibTrans" cxnId="{61C2A64B-7DC8-42DE-8620-8C8EEA3CB4B3}">
      <dgm:prSet/>
      <dgm:spPr/>
      <dgm:t>
        <a:bodyPr/>
        <a:lstStyle/>
        <a:p>
          <a:endParaRPr lang="en-US"/>
        </a:p>
      </dgm:t>
    </dgm:pt>
    <dgm:pt modelId="{9EE984B1-6F30-415B-9A6B-2E548669EBF5}">
      <dgm:prSet phldrT="[Text]"/>
      <dgm:spPr/>
      <dgm:t>
        <a:bodyPr/>
        <a:lstStyle/>
        <a:p>
          <a:r>
            <a:rPr lang="en-US">
              <a:effectLst>
                <a:outerShdw blurRad="38100" dist="38100" dir="2700000" algn="tl">
                  <a:srgbClr val="000000">
                    <a:alpha val="43137"/>
                  </a:srgbClr>
                </a:outerShdw>
              </a:effectLst>
            </a:rPr>
            <a:t>Question Type</a:t>
          </a:r>
        </a:p>
        <a:p>
          <a:r>
            <a:rPr lang="en-US"/>
            <a:t>00000000 00000001 </a:t>
          </a:r>
          <a:endParaRPr lang="en-US" dirty="0"/>
        </a:p>
      </dgm:t>
    </dgm:pt>
    <dgm:pt modelId="{9A098787-186F-47BC-BAFB-3F29FDD154B8}" type="parTrans" cxnId="{90BA1FE5-18A8-4355-8828-394D6ECA1478}">
      <dgm:prSet/>
      <dgm:spPr/>
      <dgm:t>
        <a:bodyPr/>
        <a:lstStyle/>
        <a:p>
          <a:endParaRPr lang="en-US"/>
        </a:p>
      </dgm:t>
    </dgm:pt>
    <dgm:pt modelId="{284AE37F-70CF-4C61-A613-E56C8C5918AF}" type="sibTrans" cxnId="{90BA1FE5-18A8-4355-8828-394D6ECA1478}">
      <dgm:prSet/>
      <dgm:spPr/>
      <dgm:t>
        <a:bodyPr/>
        <a:lstStyle/>
        <a:p>
          <a:endParaRPr lang="en-US"/>
        </a:p>
      </dgm:t>
    </dgm:pt>
    <dgm:pt modelId="{934469A9-C01C-4884-81B6-8B59A93ABE0E}">
      <dgm:prSet phldrT="[Text]"/>
      <dgm:spPr/>
      <dgm:t>
        <a:bodyPr/>
        <a:lstStyle/>
        <a:p>
          <a:r>
            <a:rPr lang="en-US">
              <a:effectLst>
                <a:outerShdw blurRad="38100" dist="38100" dir="2700000" algn="tl">
                  <a:srgbClr val="000000">
                    <a:alpha val="43137"/>
                  </a:srgbClr>
                </a:outerShdw>
              </a:effectLst>
            </a:rPr>
            <a:t>Record Type</a:t>
          </a:r>
        </a:p>
        <a:p>
          <a:r>
            <a:rPr lang="en-US"/>
            <a:t>00000000 00000001 </a:t>
          </a:r>
          <a:endParaRPr lang="en-US" dirty="0"/>
        </a:p>
      </dgm:t>
    </dgm:pt>
    <dgm:pt modelId="{E7C76B69-833A-4AF6-BD31-249D1BD11F2B}" type="parTrans" cxnId="{57A0B6D2-187D-4BB7-95D9-580094E83226}">
      <dgm:prSet/>
      <dgm:spPr/>
      <dgm:t>
        <a:bodyPr/>
        <a:lstStyle/>
        <a:p>
          <a:endParaRPr lang="en-US"/>
        </a:p>
      </dgm:t>
    </dgm:pt>
    <dgm:pt modelId="{25ED0909-E80B-4D6F-84C8-F6CE1C0F9F41}" type="sibTrans" cxnId="{57A0B6D2-187D-4BB7-95D9-580094E83226}">
      <dgm:prSet/>
      <dgm:spPr/>
      <dgm:t>
        <a:bodyPr/>
        <a:lstStyle/>
        <a:p>
          <a:endParaRPr lang="en-US"/>
        </a:p>
      </dgm:t>
    </dgm:pt>
    <dgm:pt modelId="{2D1AD2D8-F697-460F-8491-112BD6244ACC}">
      <dgm:prSet phldrT="[Text]"/>
      <dgm:spPr/>
      <dgm:t>
        <a:bodyPr/>
        <a:lstStyle/>
        <a:p>
          <a:r>
            <a:rPr lang="en-US">
              <a:effectLst>
                <a:outerShdw blurRad="38100" dist="38100" dir="2700000" algn="tl">
                  <a:srgbClr val="000000">
                    <a:alpha val="43137"/>
                  </a:srgbClr>
                </a:outerShdw>
              </a:effectLst>
            </a:rPr>
            <a:t>Record Label</a:t>
          </a:r>
        </a:p>
        <a:p>
          <a:r>
            <a:rPr lang="en-US"/>
            <a:t>11000000 00001100</a:t>
          </a:r>
          <a:endParaRPr lang="en-US" dirty="0"/>
        </a:p>
      </dgm:t>
    </dgm:pt>
    <dgm:pt modelId="{468EEF6A-EC10-4C91-995C-2E5161A021FA}" type="parTrans" cxnId="{4012A4DD-74F7-4C09-ACC9-ED6FFA6DD06E}">
      <dgm:prSet/>
      <dgm:spPr/>
      <dgm:t>
        <a:bodyPr/>
        <a:lstStyle/>
        <a:p>
          <a:endParaRPr lang="en-US"/>
        </a:p>
      </dgm:t>
    </dgm:pt>
    <dgm:pt modelId="{63B23B40-9449-44B8-BA26-8BD47B1EF3F5}" type="sibTrans" cxnId="{4012A4DD-74F7-4C09-ACC9-ED6FFA6DD06E}">
      <dgm:prSet/>
      <dgm:spPr/>
      <dgm:t>
        <a:bodyPr/>
        <a:lstStyle/>
        <a:p>
          <a:endParaRPr lang="en-US"/>
        </a:p>
      </dgm:t>
    </dgm:pt>
    <dgm:pt modelId="{F594AA9D-B4F4-41B9-8D9C-E3099D38DB9D}">
      <dgm:prSet phldrT="[Text]"/>
      <dgm:spPr/>
      <dgm:t>
        <a:bodyPr/>
        <a:lstStyle/>
        <a:p>
          <a:r>
            <a:rPr lang="en-US">
              <a:effectLst>
                <a:outerShdw blurRad="38100" dist="38100" dir="2700000" algn="tl">
                  <a:srgbClr val="000000">
                    <a:alpha val="43137"/>
                  </a:srgbClr>
                </a:outerShdw>
              </a:effectLst>
            </a:rPr>
            <a:t>Question Class</a:t>
          </a:r>
        </a:p>
        <a:p>
          <a:r>
            <a:rPr lang="en-US"/>
            <a:t>00000000 00000001</a:t>
          </a:r>
          <a:endParaRPr lang="en-US" dirty="0"/>
        </a:p>
      </dgm:t>
    </dgm:pt>
    <dgm:pt modelId="{2279EC34-32AD-47F2-9B1B-2375D06DC83A}" type="parTrans" cxnId="{9EEA17E6-2F2E-477A-B25A-7B3E20543EAF}">
      <dgm:prSet/>
      <dgm:spPr/>
      <dgm:t>
        <a:bodyPr/>
        <a:lstStyle/>
        <a:p>
          <a:endParaRPr lang="en-US"/>
        </a:p>
      </dgm:t>
    </dgm:pt>
    <dgm:pt modelId="{3706C10D-CEC6-4588-98F3-2B38BC0D7961}" type="sibTrans" cxnId="{9EEA17E6-2F2E-477A-B25A-7B3E20543EAF}">
      <dgm:prSet/>
      <dgm:spPr/>
      <dgm:t>
        <a:bodyPr/>
        <a:lstStyle/>
        <a:p>
          <a:endParaRPr lang="en-US"/>
        </a:p>
      </dgm:t>
    </dgm:pt>
    <dgm:pt modelId="{5B476E40-A22E-4567-90F1-95D726C517E8}" type="pres">
      <dgm:prSet presAssocID="{0AE989DE-E429-431E-AB18-1026C9076DEF}" presName="diagram" presStyleCnt="0">
        <dgm:presLayoutVars>
          <dgm:dir/>
          <dgm:resizeHandles val="exact"/>
        </dgm:presLayoutVars>
      </dgm:prSet>
      <dgm:spPr/>
    </dgm:pt>
    <dgm:pt modelId="{8CBC4D5B-4271-4DFC-B1A5-7EADD8589EA3}" type="pres">
      <dgm:prSet presAssocID="{E6746E94-BA5A-4A8F-850C-A10273FE6731}" presName="node" presStyleLbl="node1" presStyleIdx="0" presStyleCnt="16">
        <dgm:presLayoutVars>
          <dgm:bulletEnabled val="1"/>
        </dgm:presLayoutVars>
      </dgm:prSet>
      <dgm:spPr/>
    </dgm:pt>
    <dgm:pt modelId="{0981817F-7201-46D3-8DEF-86165E8B0721}" type="pres">
      <dgm:prSet presAssocID="{34F4D446-0713-44CF-B36B-F0D52A5BDA8B}" presName="sibTrans" presStyleCnt="0"/>
      <dgm:spPr/>
    </dgm:pt>
    <dgm:pt modelId="{A05898DE-2436-465F-A27D-D44DF67F71EA}" type="pres">
      <dgm:prSet presAssocID="{4AEF637A-1B93-4337-BC2D-291D40B10E0D}" presName="node" presStyleLbl="node1" presStyleIdx="1" presStyleCnt="16">
        <dgm:presLayoutVars>
          <dgm:bulletEnabled val="1"/>
        </dgm:presLayoutVars>
      </dgm:prSet>
      <dgm:spPr/>
    </dgm:pt>
    <dgm:pt modelId="{0C116DFD-8867-414C-A305-90CBC35FCFDF}" type="pres">
      <dgm:prSet presAssocID="{848AEAF5-1B18-4972-89E1-6D8151E5A924}" presName="sibTrans" presStyleCnt="0"/>
      <dgm:spPr/>
    </dgm:pt>
    <dgm:pt modelId="{7A214F5E-3F2B-4179-9A5B-E6B7FA330AA2}" type="pres">
      <dgm:prSet presAssocID="{C8F50218-D5DF-4E9F-A5C5-3FBA7F81A818}" presName="node" presStyleLbl="node1" presStyleIdx="2" presStyleCnt="16">
        <dgm:presLayoutVars>
          <dgm:bulletEnabled val="1"/>
        </dgm:presLayoutVars>
      </dgm:prSet>
      <dgm:spPr/>
    </dgm:pt>
    <dgm:pt modelId="{9580B128-AE8C-4A08-84DF-CC6F58409F38}" type="pres">
      <dgm:prSet presAssocID="{00861301-5EC3-4029-83DC-99D467426365}" presName="sibTrans" presStyleCnt="0"/>
      <dgm:spPr/>
    </dgm:pt>
    <dgm:pt modelId="{6AB2595E-193E-4994-AFC7-FD608930C62B}" type="pres">
      <dgm:prSet presAssocID="{18804FC5-2935-4CA5-B577-5F87A5A4AE75}" presName="node" presStyleLbl="node1" presStyleIdx="3" presStyleCnt="16">
        <dgm:presLayoutVars>
          <dgm:bulletEnabled val="1"/>
        </dgm:presLayoutVars>
      </dgm:prSet>
      <dgm:spPr/>
    </dgm:pt>
    <dgm:pt modelId="{7F6613D6-A786-4FA6-A682-71A8E4E8E701}" type="pres">
      <dgm:prSet presAssocID="{7479C435-9075-4918-87DE-8F4023286EBE}" presName="sibTrans" presStyleCnt="0"/>
      <dgm:spPr/>
    </dgm:pt>
    <dgm:pt modelId="{490A7323-172F-465C-840B-2251F5F609AB}" type="pres">
      <dgm:prSet presAssocID="{C47E9397-A94B-4FF4-9BB9-C98C7A9F0752}" presName="node" presStyleLbl="node1" presStyleIdx="4" presStyleCnt="16">
        <dgm:presLayoutVars>
          <dgm:bulletEnabled val="1"/>
        </dgm:presLayoutVars>
      </dgm:prSet>
      <dgm:spPr/>
    </dgm:pt>
    <dgm:pt modelId="{761CCE2A-E657-416A-8A64-BEC25E6C3FA9}" type="pres">
      <dgm:prSet presAssocID="{DE2B9C3F-1BBB-450E-89CC-0EAA2348B5E8}" presName="sibTrans" presStyleCnt="0"/>
      <dgm:spPr/>
    </dgm:pt>
    <dgm:pt modelId="{C9F0ACFF-3DB0-4B20-9E56-F4A09AC79BCD}" type="pres">
      <dgm:prSet presAssocID="{AFA997C3-79BA-4169-9E8A-7704136AB142}" presName="node" presStyleLbl="node1" presStyleIdx="5" presStyleCnt="16">
        <dgm:presLayoutVars>
          <dgm:bulletEnabled val="1"/>
        </dgm:presLayoutVars>
      </dgm:prSet>
      <dgm:spPr/>
    </dgm:pt>
    <dgm:pt modelId="{975D241F-7C8F-4769-88E6-5218212C10E9}" type="pres">
      <dgm:prSet presAssocID="{B0CA7DC2-91C2-4DD8-AB8A-1C0FB73E4323}" presName="sibTrans" presStyleCnt="0"/>
      <dgm:spPr/>
    </dgm:pt>
    <dgm:pt modelId="{9B0A076C-6C36-4AE5-A88A-FEB4682327FF}" type="pres">
      <dgm:prSet presAssocID="{6C441B10-0B93-427B-AF12-FFB8F7273F8E}" presName="node" presStyleLbl="node1" presStyleIdx="6" presStyleCnt="16">
        <dgm:presLayoutVars>
          <dgm:bulletEnabled val="1"/>
        </dgm:presLayoutVars>
      </dgm:prSet>
      <dgm:spPr/>
    </dgm:pt>
    <dgm:pt modelId="{5D14280F-F41F-4D78-955D-8AC7732CCF05}" type="pres">
      <dgm:prSet presAssocID="{0A299776-F6A7-41DC-ACBE-929B26ECF373}" presName="sibTrans" presStyleCnt="0"/>
      <dgm:spPr/>
    </dgm:pt>
    <dgm:pt modelId="{D1F0E8FC-E364-44ED-A54F-DC5CC7E0A105}" type="pres">
      <dgm:prSet presAssocID="{9F741721-1E07-4C85-A1B3-801F339142F8}" presName="node" presStyleLbl="node1" presStyleIdx="7" presStyleCnt="16">
        <dgm:presLayoutVars>
          <dgm:bulletEnabled val="1"/>
        </dgm:presLayoutVars>
      </dgm:prSet>
      <dgm:spPr/>
    </dgm:pt>
    <dgm:pt modelId="{BB79675C-855C-454C-AF28-E2A76450EC13}" type="pres">
      <dgm:prSet presAssocID="{693E5688-D850-41D3-95D5-87B7DB6713FF}" presName="sibTrans" presStyleCnt="0"/>
      <dgm:spPr/>
    </dgm:pt>
    <dgm:pt modelId="{9459C0B3-C426-4A65-A2EA-A82E26BCD90E}" type="pres">
      <dgm:prSet presAssocID="{9EE984B1-6F30-415B-9A6B-2E548669EBF5}" presName="node" presStyleLbl="node1" presStyleIdx="8" presStyleCnt="16">
        <dgm:presLayoutVars>
          <dgm:bulletEnabled val="1"/>
        </dgm:presLayoutVars>
      </dgm:prSet>
      <dgm:spPr/>
    </dgm:pt>
    <dgm:pt modelId="{DCFDA9E5-57B6-48E2-B548-0D3827976880}" type="pres">
      <dgm:prSet presAssocID="{284AE37F-70CF-4C61-A613-E56C8C5918AF}" presName="sibTrans" presStyleCnt="0"/>
      <dgm:spPr/>
    </dgm:pt>
    <dgm:pt modelId="{4AEC9E20-BD5C-487C-AF20-169970A816BF}" type="pres">
      <dgm:prSet presAssocID="{F594AA9D-B4F4-41B9-8D9C-E3099D38DB9D}" presName="node" presStyleLbl="node1" presStyleIdx="9" presStyleCnt="16">
        <dgm:presLayoutVars>
          <dgm:bulletEnabled val="1"/>
        </dgm:presLayoutVars>
      </dgm:prSet>
      <dgm:spPr/>
    </dgm:pt>
    <dgm:pt modelId="{D31C9B44-91C5-4E22-935D-94AF4565AB07}" type="pres">
      <dgm:prSet presAssocID="{3706C10D-CEC6-4588-98F3-2B38BC0D7961}" presName="sibTrans" presStyleCnt="0"/>
      <dgm:spPr/>
    </dgm:pt>
    <dgm:pt modelId="{46BA9FBB-F769-4B57-8486-3CB24443DCE5}" type="pres">
      <dgm:prSet presAssocID="{2D1AD2D8-F697-460F-8491-112BD6244ACC}" presName="node" presStyleLbl="node1" presStyleIdx="10" presStyleCnt="16">
        <dgm:presLayoutVars>
          <dgm:bulletEnabled val="1"/>
        </dgm:presLayoutVars>
      </dgm:prSet>
      <dgm:spPr/>
    </dgm:pt>
    <dgm:pt modelId="{C5DE87AB-2873-467B-A271-3E84A96F8D07}" type="pres">
      <dgm:prSet presAssocID="{63B23B40-9449-44B8-BA26-8BD47B1EF3F5}" presName="sibTrans" presStyleCnt="0"/>
      <dgm:spPr/>
    </dgm:pt>
    <dgm:pt modelId="{CF277CF2-9348-4B98-BBE9-3EBA161CA279}" type="pres">
      <dgm:prSet presAssocID="{934469A9-C01C-4884-81B6-8B59A93ABE0E}" presName="node" presStyleLbl="node1" presStyleIdx="11" presStyleCnt="16">
        <dgm:presLayoutVars>
          <dgm:bulletEnabled val="1"/>
        </dgm:presLayoutVars>
      </dgm:prSet>
      <dgm:spPr/>
    </dgm:pt>
    <dgm:pt modelId="{165F2729-C857-43CB-AD71-96874A19CF26}" type="pres">
      <dgm:prSet presAssocID="{25ED0909-E80B-4D6F-84C8-F6CE1C0F9F41}" presName="sibTrans" presStyleCnt="0"/>
      <dgm:spPr/>
    </dgm:pt>
    <dgm:pt modelId="{DDAA115D-CFF6-4786-981A-31565DDC70BC}" type="pres">
      <dgm:prSet presAssocID="{893A29FF-9574-4285-8319-531D954CCA54}" presName="node" presStyleLbl="node1" presStyleIdx="12" presStyleCnt="16">
        <dgm:presLayoutVars>
          <dgm:bulletEnabled val="1"/>
        </dgm:presLayoutVars>
      </dgm:prSet>
      <dgm:spPr/>
    </dgm:pt>
    <dgm:pt modelId="{1A8DB8E7-E20B-43CA-90F4-1D4B36C84232}" type="pres">
      <dgm:prSet presAssocID="{AD0B57FA-2781-4C5A-9E63-9F416BA39B27}" presName="sibTrans" presStyleCnt="0"/>
      <dgm:spPr/>
    </dgm:pt>
    <dgm:pt modelId="{4A5B40CB-DAE6-4024-B30A-03DD1B680228}" type="pres">
      <dgm:prSet presAssocID="{40B1F410-E8AE-468A-B091-1B3702B6DC7C}" presName="node" presStyleLbl="node1" presStyleIdx="13" presStyleCnt="16">
        <dgm:presLayoutVars>
          <dgm:bulletEnabled val="1"/>
        </dgm:presLayoutVars>
      </dgm:prSet>
      <dgm:spPr/>
    </dgm:pt>
    <dgm:pt modelId="{F2DBDDAF-A7E9-450A-BFC2-5ECD60D6BCD3}" type="pres">
      <dgm:prSet presAssocID="{D35D1F83-757A-46B6-BE59-5A066A5113E6}" presName="sibTrans" presStyleCnt="0"/>
      <dgm:spPr/>
    </dgm:pt>
    <dgm:pt modelId="{924E756D-BB12-4FA3-AED8-96AE834724BD}" type="pres">
      <dgm:prSet presAssocID="{93A373C0-DF02-4E3F-9E99-54905B5891A6}" presName="node" presStyleLbl="node1" presStyleIdx="14" presStyleCnt="16">
        <dgm:presLayoutVars>
          <dgm:bulletEnabled val="1"/>
        </dgm:presLayoutVars>
      </dgm:prSet>
      <dgm:spPr/>
    </dgm:pt>
    <dgm:pt modelId="{787A1F4C-B059-4497-AC01-37988CDE4684}" type="pres">
      <dgm:prSet presAssocID="{006EE170-E429-4BEA-B694-0EB351437CCD}" presName="sibTrans" presStyleCnt="0"/>
      <dgm:spPr/>
    </dgm:pt>
    <dgm:pt modelId="{C54E3418-EA28-4A43-91F8-7F048FDB8E45}" type="pres">
      <dgm:prSet presAssocID="{F82D3436-48C7-4BDE-AACA-1AF9BFE3412A}" presName="node" presStyleLbl="node1" presStyleIdx="15" presStyleCnt="16">
        <dgm:presLayoutVars>
          <dgm:bulletEnabled val="1"/>
        </dgm:presLayoutVars>
      </dgm:prSet>
      <dgm:spPr/>
    </dgm:pt>
  </dgm:ptLst>
  <dgm:cxnLst>
    <dgm:cxn modelId="{FF7DB203-B64D-40CC-9B0F-2B80B50EBD68}" srcId="{0AE989DE-E429-431E-AB18-1026C9076DEF}" destId="{4AEF637A-1B93-4337-BC2D-291D40B10E0D}" srcOrd="1" destOrd="0" parTransId="{8266F4B8-EC2F-43EA-93E8-8FA1608770A1}" sibTransId="{848AEAF5-1B18-4972-89E1-6D8151E5A924}"/>
    <dgm:cxn modelId="{96AE5405-BD29-401B-8FA3-EAD29F388C26}" srcId="{0AE989DE-E429-431E-AB18-1026C9076DEF}" destId="{E6746E94-BA5A-4A8F-850C-A10273FE6731}" srcOrd="0" destOrd="0" parTransId="{8647B118-6CF3-4FC3-AD0A-1C2964DB1149}" sibTransId="{34F4D446-0713-44CF-B36B-F0D52A5BDA8B}"/>
    <dgm:cxn modelId="{FD91320B-A84A-4A15-9849-99838D95486D}" type="presOf" srcId="{18804FC5-2935-4CA5-B577-5F87A5A4AE75}" destId="{6AB2595E-193E-4994-AFC7-FD608930C62B}" srcOrd="0" destOrd="0" presId="urn:microsoft.com/office/officeart/2005/8/layout/default"/>
    <dgm:cxn modelId="{BC0DC80C-8237-4B59-B617-4016F8338C39}" type="presOf" srcId="{F82D3436-48C7-4BDE-AACA-1AF9BFE3412A}" destId="{C54E3418-EA28-4A43-91F8-7F048FDB8E45}" srcOrd="0" destOrd="0" presId="urn:microsoft.com/office/officeart/2005/8/layout/default"/>
    <dgm:cxn modelId="{9DFE0521-DB4F-435E-9A2C-DDB0A5346C5D}" srcId="{0AE989DE-E429-431E-AB18-1026C9076DEF}" destId="{893A29FF-9574-4285-8319-531D954CCA54}" srcOrd="12" destOrd="0" parTransId="{5EEB9FA5-CB44-4BEF-8763-932EE973FEAE}" sibTransId="{AD0B57FA-2781-4C5A-9E63-9F416BA39B27}"/>
    <dgm:cxn modelId="{ED0AD12B-9D81-4A19-9EC1-E95DA0F33C4D}" srcId="{0AE989DE-E429-431E-AB18-1026C9076DEF}" destId="{9F741721-1E07-4C85-A1B3-801F339142F8}" srcOrd="7" destOrd="0" parTransId="{27757833-204D-4B3A-AAFB-C4ED63C726D8}" sibTransId="{693E5688-D850-41D3-95D5-87B7DB6713FF}"/>
    <dgm:cxn modelId="{2F799F3D-E8D4-4313-B0EC-D8030AC83287}" type="presOf" srcId="{9EE984B1-6F30-415B-9A6B-2E548669EBF5}" destId="{9459C0B3-C426-4A65-A2EA-A82E26BCD90E}" srcOrd="0" destOrd="0" presId="urn:microsoft.com/office/officeart/2005/8/layout/default"/>
    <dgm:cxn modelId="{3A2BBA62-8132-4B57-8FB8-6D9490A28725}" type="presOf" srcId="{9F741721-1E07-4C85-A1B3-801F339142F8}" destId="{D1F0E8FC-E364-44ED-A54F-DC5CC7E0A105}" srcOrd="0" destOrd="0" presId="urn:microsoft.com/office/officeart/2005/8/layout/default"/>
    <dgm:cxn modelId="{61C2A64B-7DC8-42DE-8620-8C8EEA3CB4B3}" srcId="{0AE989DE-E429-431E-AB18-1026C9076DEF}" destId="{F82D3436-48C7-4BDE-AACA-1AF9BFE3412A}" srcOrd="15" destOrd="0" parTransId="{579D428E-D450-44FB-938B-867946910158}" sibTransId="{26A2741E-01B8-4A77-96DF-D72FB1EA245E}"/>
    <dgm:cxn modelId="{36392E4F-620D-4D10-883D-C4A0C41F62D5}" srcId="{0AE989DE-E429-431E-AB18-1026C9076DEF}" destId="{18804FC5-2935-4CA5-B577-5F87A5A4AE75}" srcOrd="3" destOrd="0" parTransId="{E88E330D-151D-4635-94DF-F56DAE8AF792}" sibTransId="{7479C435-9075-4918-87DE-8F4023286EBE}"/>
    <dgm:cxn modelId="{5A218D50-45DB-4A22-A326-0A6E5ABA7CA2}" type="presOf" srcId="{6C441B10-0B93-427B-AF12-FFB8F7273F8E}" destId="{9B0A076C-6C36-4AE5-A88A-FEB4682327FF}" srcOrd="0" destOrd="0" presId="urn:microsoft.com/office/officeart/2005/8/layout/default"/>
    <dgm:cxn modelId="{44433975-F90F-4E77-AC2F-CCCB3ABF3F13}" type="presOf" srcId="{893A29FF-9574-4285-8319-531D954CCA54}" destId="{DDAA115D-CFF6-4786-981A-31565DDC70BC}" srcOrd="0" destOrd="0" presId="urn:microsoft.com/office/officeart/2005/8/layout/default"/>
    <dgm:cxn modelId="{B4F87A80-24F7-44B5-AA2D-C40E20DE0520}" type="presOf" srcId="{E6746E94-BA5A-4A8F-850C-A10273FE6731}" destId="{8CBC4D5B-4271-4DFC-B1A5-7EADD8589EA3}" srcOrd="0" destOrd="0" presId="urn:microsoft.com/office/officeart/2005/8/layout/default"/>
    <dgm:cxn modelId="{3046F480-EA0D-422A-9506-4ABD24A7DFCC}" type="presOf" srcId="{40B1F410-E8AE-468A-B091-1B3702B6DC7C}" destId="{4A5B40CB-DAE6-4024-B30A-03DD1B680228}" srcOrd="0" destOrd="0" presId="urn:microsoft.com/office/officeart/2005/8/layout/default"/>
    <dgm:cxn modelId="{795C4183-1C5B-4099-B2D5-72B4249930CF}" type="presOf" srcId="{C47E9397-A94B-4FF4-9BB9-C98C7A9F0752}" destId="{490A7323-172F-465C-840B-2251F5F609AB}" srcOrd="0" destOrd="0" presId="urn:microsoft.com/office/officeart/2005/8/layout/default"/>
    <dgm:cxn modelId="{1F037B83-49AA-4A7C-96CF-63DBB46CD626}" srcId="{0AE989DE-E429-431E-AB18-1026C9076DEF}" destId="{C47E9397-A94B-4FF4-9BB9-C98C7A9F0752}" srcOrd="4" destOrd="0" parTransId="{9E9DE018-A8A4-4920-85B2-CDE1F3444414}" sibTransId="{DE2B9C3F-1BBB-450E-89CC-0EAA2348B5E8}"/>
    <dgm:cxn modelId="{D782508A-414A-432F-B86A-7F942C4E623D}" type="presOf" srcId="{F594AA9D-B4F4-41B9-8D9C-E3099D38DB9D}" destId="{4AEC9E20-BD5C-487C-AF20-169970A816BF}" srcOrd="0" destOrd="0" presId="urn:microsoft.com/office/officeart/2005/8/layout/default"/>
    <dgm:cxn modelId="{3FC5A994-ABE9-4884-9069-7F2ADC48AF4A}" type="presOf" srcId="{4AEF637A-1B93-4337-BC2D-291D40B10E0D}" destId="{A05898DE-2436-465F-A27D-D44DF67F71EA}" srcOrd="0" destOrd="0" presId="urn:microsoft.com/office/officeart/2005/8/layout/default"/>
    <dgm:cxn modelId="{CE7396AA-E9D9-4D39-A565-02FF0F6E7C2B}" type="presOf" srcId="{AFA997C3-79BA-4169-9E8A-7704136AB142}" destId="{C9F0ACFF-3DB0-4B20-9E56-F4A09AC79BCD}" srcOrd="0" destOrd="0" presId="urn:microsoft.com/office/officeart/2005/8/layout/default"/>
    <dgm:cxn modelId="{9E60B1BB-DA23-4F92-A5BA-F764B897AF31}" type="presOf" srcId="{93A373C0-DF02-4E3F-9E99-54905B5891A6}" destId="{924E756D-BB12-4FA3-AED8-96AE834724BD}" srcOrd="0" destOrd="0" presId="urn:microsoft.com/office/officeart/2005/8/layout/default"/>
    <dgm:cxn modelId="{BA206FC8-7E94-42C3-9373-ACD978283ECB}" srcId="{0AE989DE-E429-431E-AB18-1026C9076DEF}" destId="{6C441B10-0B93-427B-AF12-FFB8F7273F8E}" srcOrd="6" destOrd="0" parTransId="{EFD055AF-C8B3-4575-981B-800B5F80B8B7}" sibTransId="{0A299776-F6A7-41DC-ACBE-929B26ECF373}"/>
    <dgm:cxn modelId="{F12FA8CD-0E3F-4CEE-B190-2BDDE20B9333}" srcId="{0AE989DE-E429-431E-AB18-1026C9076DEF}" destId="{AFA997C3-79BA-4169-9E8A-7704136AB142}" srcOrd="5" destOrd="0" parTransId="{54755AB1-757C-4882-B43C-54428929510A}" sibTransId="{B0CA7DC2-91C2-4DD8-AB8A-1C0FB73E4323}"/>
    <dgm:cxn modelId="{57A0B6D2-187D-4BB7-95D9-580094E83226}" srcId="{0AE989DE-E429-431E-AB18-1026C9076DEF}" destId="{934469A9-C01C-4884-81B6-8B59A93ABE0E}" srcOrd="11" destOrd="0" parTransId="{E7C76B69-833A-4AF6-BD31-249D1BD11F2B}" sibTransId="{25ED0909-E80B-4D6F-84C8-F6CE1C0F9F41}"/>
    <dgm:cxn modelId="{44229AD4-3A43-4C27-B1A6-06A3B23CBE74}" type="presOf" srcId="{0AE989DE-E429-431E-AB18-1026C9076DEF}" destId="{5B476E40-A22E-4567-90F1-95D726C517E8}" srcOrd="0" destOrd="0" presId="urn:microsoft.com/office/officeart/2005/8/layout/default"/>
    <dgm:cxn modelId="{4012A4DD-74F7-4C09-ACC9-ED6FFA6DD06E}" srcId="{0AE989DE-E429-431E-AB18-1026C9076DEF}" destId="{2D1AD2D8-F697-460F-8491-112BD6244ACC}" srcOrd="10" destOrd="0" parTransId="{468EEF6A-EC10-4C91-995C-2E5161A021FA}" sibTransId="{63B23B40-9449-44B8-BA26-8BD47B1EF3F5}"/>
    <dgm:cxn modelId="{68AA45DF-83C7-451C-92F0-62B0F23FFD4E}" srcId="{0AE989DE-E429-431E-AB18-1026C9076DEF}" destId="{93A373C0-DF02-4E3F-9E99-54905B5891A6}" srcOrd="14" destOrd="0" parTransId="{B9FEC184-CC38-4EDD-BC62-58D047E95B5A}" sibTransId="{006EE170-E429-4BEA-B694-0EB351437CCD}"/>
    <dgm:cxn modelId="{7B42D4E2-20A2-494F-9BF5-B88CE5E1A262}" srcId="{0AE989DE-E429-431E-AB18-1026C9076DEF}" destId="{40B1F410-E8AE-468A-B091-1B3702B6DC7C}" srcOrd="13" destOrd="0" parTransId="{37862134-D229-42B2-A764-2C79A948D08C}" sibTransId="{D35D1F83-757A-46B6-BE59-5A066A5113E6}"/>
    <dgm:cxn modelId="{90BA1FE5-18A8-4355-8828-394D6ECA1478}" srcId="{0AE989DE-E429-431E-AB18-1026C9076DEF}" destId="{9EE984B1-6F30-415B-9A6B-2E548669EBF5}" srcOrd="8" destOrd="0" parTransId="{9A098787-186F-47BC-BAFB-3F29FDD154B8}" sibTransId="{284AE37F-70CF-4C61-A613-E56C8C5918AF}"/>
    <dgm:cxn modelId="{9EEA17E6-2F2E-477A-B25A-7B3E20543EAF}" srcId="{0AE989DE-E429-431E-AB18-1026C9076DEF}" destId="{F594AA9D-B4F4-41B9-8D9C-E3099D38DB9D}" srcOrd="9" destOrd="0" parTransId="{2279EC34-32AD-47F2-9B1B-2375D06DC83A}" sibTransId="{3706C10D-CEC6-4588-98F3-2B38BC0D7961}"/>
    <dgm:cxn modelId="{CCB08CE8-A377-4AEE-956E-75931E740730}" type="presOf" srcId="{C8F50218-D5DF-4E9F-A5C5-3FBA7F81A818}" destId="{7A214F5E-3F2B-4179-9A5B-E6B7FA330AA2}" srcOrd="0" destOrd="0" presId="urn:microsoft.com/office/officeart/2005/8/layout/default"/>
    <dgm:cxn modelId="{D21983F7-B93D-484D-8165-B746A16CF9FC}" srcId="{0AE989DE-E429-431E-AB18-1026C9076DEF}" destId="{C8F50218-D5DF-4E9F-A5C5-3FBA7F81A818}" srcOrd="2" destOrd="0" parTransId="{246A6242-F9C6-400B-A7D0-77DFE3930CFF}" sibTransId="{00861301-5EC3-4029-83DC-99D467426365}"/>
    <dgm:cxn modelId="{9BEA98FA-6D4A-4492-9447-1FC3AB45F55B}" type="presOf" srcId="{934469A9-C01C-4884-81B6-8B59A93ABE0E}" destId="{CF277CF2-9348-4B98-BBE9-3EBA161CA279}" srcOrd="0" destOrd="0" presId="urn:microsoft.com/office/officeart/2005/8/layout/default"/>
    <dgm:cxn modelId="{ECA982FC-227B-4FA9-B22D-E75CF509FFE9}" type="presOf" srcId="{2D1AD2D8-F697-460F-8491-112BD6244ACC}" destId="{46BA9FBB-F769-4B57-8486-3CB24443DCE5}" srcOrd="0" destOrd="0" presId="urn:microsoft.com/office/officeart/2005/8/layout/default"/>
    <dgm:cxn modelId="{89CB5EE8-4D54-4376-B487-0C03550A734D}" type="presParOf" srcId="{5B476E40-A22E-4567-90F1-95D726C517E8}" destId="{8CBC4D5B-4271-4DFC-B1A5-7EADD8589EA3}" srcOrd="0" destOrd="0" presId="urn:microsoft.com/office/officeart/2005/8/layout/default"/>
    <dgm:cxn modelId="{3FC0970F-1F2F-4B43-8C25-AF47B887A6ED}" type="presParOf" srcId="{5B476E40-A22E-4567-90F1-95D726C517E8}" destId="{0981817F-7201-46D3-8DEF-86165E8B0721}" srcOrd="1" destOrd="0" presId="urn:microsoft.com/office/officeart/2005/8/layout/default"/>
    <dgm:cxn modelId="{4599C97F-42FB-4187-AC2B-0B9661E87C54}" type="presParOf" srcId="{5B476E40-A22E-4567-90F1-95D726C517E8}" destId="{A05898DE-2436-465F-A27D-D44DF67F71EA}" srcOrd="2" destOrd="0" presId="urn:microsoft.com/office/officeart/2005/8/layout/default"/>
    <dgm:cxn modelId="{AC819012-07C5-42F5-9845-C47193A9158C}" type="presParOf" srcId="{5B476E40-A22E-4567-90F1-95D726C517E8}" destId="{0C116DFD-8867-414C-A305-90CBC35FCFDF}" srcOrd="3" destOrd="0" presId="urn:microsoft.com/office/officeart/2005/8/layout/default"/>
    <dgm:cxn modelId="{7F7AAA37-B5B7-4485-8998-DA4440091D41}" type="presParOf" srcId="{5B476E40-A22E-4567-90F1-95D726C517E8}" destId="{7A214F5E-3F2B-4179-9A5B-E6B7FA330AA2}" srcOrd="4" destOrd="0" presId="urn:microsoft.com/office/officeart/2005/8/layout/default"/>
    <dgm:cxn modelId="{304A2276-E8C7-414E-B076-03AF474705F7}" type="presParOf" srcId="{5B476E40-A22E-4567-90F1-95D726C517E8}" destId="{9580B128-AE8C-4A08-84DF-CC6F58409F38}" srcOrd="5" destOrd="0" presId="urn:microsoft.com/office/officeart/2005/8/layout/default"/>
    <dgm:cxn modelId="{A9985B6D-334A-4DD7-B1D1-92CFEBD38467}" type="presParOf" srcId="{5B476E40-A22E-4567-90F1-95D726C517E8}" destId="{6AB2595E-193E-4994-AFC7-FD608930C62B}" srcOrd="6" destOrd="0" presId="urn:microsoft.com/office/officeart/2005/8/layout/default"/>
    <dgm:cxn modelId="{05EAE873-7ADC-43EE-837F-C9123FF65325}" type="presParOf" srcId="{5B476E40-A22E-4567-90F1-95D726C517E8}" destId="{7F6613D6-A786-4FA6-A682-71A8E4E8E701}" srcOrd="7" destOrd="0" presId="urn:microsoft.com/office/officeart/2005/8/layout/default"/>
    <dgm:cxn modelId="{F8F2FD2E-EE3C-40AF-AD8A-2D0DE30CF3B8}" type="presParOf" srcId="{5B476E40-A22E-4567-90F1-95D726C517E8}" destId="{490A7323-172F-465C-840B-2251F5F609AB}" srcOrd="8" destOrd="0" presId="urn:microsoft.com/office/officeart/2005/8/layout/default"/>
    <dgm:cxn modelId="{E8C87012-A115-4969-BEF6-0DEEF6105907}" type="presParOf" srcId="{5B476E40-A22E-4567-90F1-95D726C517E8}" destId="{761CCE2A-E657-416A-8A64-BEC25E6C3FA9}" srcOrd="9" destOrd="0" presId="urn:microsoft.com/office/officeart/2005/8/layout/default"/>
    <dgm:cxn modelId="{6DF0B6C9-E675-4EBB-9740-A30B81995440}" type="presParOf" srcId="{5B476E40-A22E-4567-90F1-95D726C517E8}" destId="{C9F0ACFF-3DB0-4B20-9E56-F4A09AC79BCD}" srcOrd="10" destOrd="0" presId="urn:microsoft.com/office/officeart/2005/8/layout/default"/>
    <dgm:cxn modelId="{9E3F9318-0304-4DD5-A364-450F71370B6B}" type="presParOf" srcId="{5B476E40-A22E-4567-90F1-95D726C517E8}" destId="{975D241F-7C8F-4769-88E6-5218212C10E9}" srcOrd="11" destOrd="0" presId="urn:microsoft.com/office/officeart/2005/8/layout/default"/>
    <dgm:cxn modelId="{AE5F3A86-EAF5-454B-B3A5-B75B1277E61E}" type="presParOf" srcId="{5B476E40-A22E-4567-90F1-95D726C517E8}" destId="{9B0A076C-6C36-4AE5-A88A-FEB4682327FF}" srcOrd="12" destOrd="0" presId="urn:microsoft.com/office/officeart/2005/8/layout/default"/>
    <dgm:cxn modelId="{17D88BD3-1DB5-43AB-942F-03261937E31A}" type="presParOf" srcId="{5B476E40-A22E-4567-90F1-95D726C517E8}" destId="{5D14280F-F41F-4D78-955D-8AC7732CCF05}" srcOrd="13" destOrd="0" presId="urn:microsoft.com/office/officeart/2005/8/layout/default"/>
    <dgm:cxn modelId="{60D51915-932F-409B-A2FD-DD827090D527}" type="presParOf" srcId="{5B476E40-A22E-4567-90F1-95D726C517E8}" destId="{D1F0E8FC-E364-44ED-A54F-DC5CC7E0A105}" srcOrd="14" destOrd="0" presId="urn:microsoft.com/office/officeart/2005/8/layout/default"/>
    <dgm:cxn modelId="{EDBCFAD6-76CE-4C89-ACC2-02DBA7CA0D68}" type="presParOf" srcId="{5B476E40-A22E-4567-90F1-95D726C517E8}" destId="{BB79675C-855C-454C-AF28-E2A76450EC13}" srcOrd="15" destOrd="0" presId="urn:microsoft.com/office/officeart/2005/8/layout/default"/>
    <dgm:cxn modelId="{F60A3127-B6A4-4178-A895-0CC89387AB8F}" type="presParOf" srcId="{5B476E40-A22E-4567-90F1-95D726C517E8}" destId="{9459C0B3-C426-4A65-A2EA-A82E26BCD90E}" srcOrd="16" destOrd="0" presId="urn:microsoft.com/office/officeart/2005/8/layout/default"/>
    <dgm:cxn modelId="{9749E42A-B411-4830-98FB-EB0AB322D3E1}" type="presParOf" srcId="{5B476E40-A22E-4567-90F1-95D726C517E8}" destId="{DCFDA9E5-57B6-48E2-B548-0D3827976880}" srcOrd="17" destOrd="0" presId="urn:microsoft.com/office/officeart/2005/8/layout/default"/>
    <dgm:cxn modelId="{ABAD60FF-4B82-4FF6-97E5-73EED7F3B396}" type="presParOf" srcId="{5B476E40-A22E-4567-90F1-95D726C517E8}" destId="{4AEC9E20-BD5C-487C-AF20-169970A816BF}" srcOrd="18" destOrd="0" presId="urn:microsoft.com/office/officeart/2005/8/layout/default"/>
    <dgm:cxn modelId="{08213791-5A08-477A-B709-2929595CD315}" type="presParOf" srcId="{5B476E40-A22E-4567-90F1-95D726C517E8}" destId="{D31C9B44-91C5-4E22-935D-94AF4565AB07}" srcOrd="19" destOrd="0" presId="urn:microsoft.com/office/officeart/2005/8/layout/default"/>
    <dgm:cxn modelId="{78DD78C1-1CB6-43E1-A50B-DECF86DA984A}" type="presParOf" srcId="{5B476E40-A22E-4567-90F1-95D726C517E8}" destId="{46BA9FBB-F769-4B57-8486-3CB24443DCE5}" srcOrd="20" destOrd="0" presId="urn:microsoft.com/office/officeart/2005/8/layout/default"/>
    <dgm:cxn modelId="{9A96A3C0-48A7-4C0E-B873-E02F9515B30F}" type="presParOf" srcId="{5B476E40-A22E-4567-90F1-95D726C517E8}" destId="{C5DE87AB-2873-467B-A271-3E84A96F8D07}" srcOrd="21" destOrd="0" presId="urn:microsoft.com/office/officeart/2005/8/layout/default"/>
    <dgm:cxn modelId="{8987C696-32B8-4FC8-8347-58787C520D22}" type="presParOf" srcId="{5B476E40-A22E-4567-90F1-95D726C517E8}" destId="{CF277CF2-9348-4B98-BBE9-3EBA161CA279}" srcOrd="22" destOrd="0" presId="urn:microsoft.com/office/officeart/2005/8/layout/default"/>
    <dgm:cxn modelId="{BAAEAB8F-9B86-4E9F-A19E-82EF148619DD}" type="presParOf" srcId="{5B476E40-A22E-4567-90F1-95D726C517E8}" destId="{165F2729-C857-43CB-AD71-96874A19CF26}" srcOrd="23" destOrd="0" presId="urn:microsoft.com/office/officeart/2005/8/layout/default"/>
    <dgm:cxn modelId="{15CAF492-17C6-4B98-82FD-DAA65933A238}" type="presParOf" srcId="{5B476E40-A22E-4567-90F1-95D726C517E8}" destId="{DDAA115D-CFF6-4786-981A-31565DDC70BC}" srcOrd="24" destOrd="0" presId="urn:microsoft.com/office/officeart/2005/8/layout/default"/>
    <dgm:cxn modelId="{D591604F-821F-42F7-A0F9-25D032F79C8B}" type="presParOf" srcId="{5B476E40-A22E-4567-90F1-95D726C517E8}" destId="{1A8DB8E7-E20B-43CA-90F4-1D4B36C84232}" srcOrd="25" destOrd="0" presId="urn:microsoft.com/office/officeart/2005/8/layout/default"/>
    <dgm:cxn modelId="{05329E03-0A2A-4B9D-B779-12D47136EC21}" type="presParOf" srcId="{5B476E40-A22E-4567-90F1-95D726C517E8}" destId="{4A5B40CB-DAE6-4024-B30A-03DD1B680228}" srcOrd="26" destOrd="0" presId="urn:microsoft.com/office/officeart/2005/8/layout/default"/>
    <dgm:cxn modelId="{3FAAA637-EAAA-447C-A2D1-B0DC3DDFBEFA}" type="presParOf" srcId="{5B476E40-A22E-4567-90F1-95D726C517E8}" destId="{F2DBDDAF-A7E9-450A-BFC2-5ECD60D6BCD3}" srcOrd="27" destOrd="0" presId="urn:microsoft.com/office/officeart/2005/8/layout/default"/>
    <dgm:cxn modelId="{008CA818-3D91-4F68-A5A7-816D983C3B30}" type="presParOf" srcId="{5B476E40-A22E-4567-90F1-95D726C517E8}" destId="{924E756D-BB12-4FA3-AED8-96AE834724BD}" srcOrd="28" destOrd="0" presId="urn:microsoft.com/office/officeart/2005/8/layout/default"/>
    <dgm:cxn modelId="{C892E037-D398-4E0C-B8BB-8775C39E7639}" type="presParOf" srcId="{5B476E40-A22E-4567-90F1-95D726C517E8}" destId="{787A1F4C-B059-4497-AC01-37988CDE4684}" srcOrd="29" destOrd="0" presId="urn:microsoft.com/office/officeart/2005/8/layout/default"/>
    <dgm:cxn modelId="{0113AB34-0CD8-4670-9C69-14CE72045422}" type="presParOf" srcId="{5B476E40-A22E-4567-90F1-95D726C517E8}" destId="{C54E3418-EA28-4A43-91F8-7F048FDB8E45}" srcOrd="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4D2C8-4B71-4CE1-9B0F-BBDDEE130053}">
      <dsp:nvSpPr>
        <dsp:cNvPr id="0" name=""/>
        <dsp:cNvSpPr/>
      </dsp:nvSpPr>
      <dsp:spPr>
        <a:xfrm rot="5400000">
          <a:off x="506437" y="1538878"/>
          <a:ext cx="1519410" cy="2528265"/>
        </a:xfrm>
        <a:prstGeom prst="corner">
          <a:avLst>
            <a:gd name="adj1" fmla="val 16120"/>
            <a:gd name="adj2" fmla="val 16110"/>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100000"/>
                <a:shade val="100000"/>
                <a:satMod val="155000"/>
              </a:schemeClr>
            </a:gs>
          </a:gsLst>
          <a:lin ang="16200000" scaled="0"/>
        </a:gradFill>
        <a:ln w="9525" cap="flat" cmpd="sng" algn="ctr">
          <a:solidFill>
            <a:schemeClr val="accent5">
              <a:hueOff val="0"/>
              <a:satOff val="0"/>
              <a:lumOff val="0"/>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387F6ED-0CD3-418A-B968-5E938230C848}">
      <dsp:nvSpPr>
        <dsp:cNvPr id="0" name=""/>
        <dsp:cNvSpPr/>
      </dsp:nvSpPr>
      <dsp:spPr>
        <a:xfrm>
          <a:off x="252809" y="2294284"/>
          <a:ext cx="2282532" cy="2000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WWW</a:t>
          </a:r>
        </a:p>
      </dsp:txBody>
      <dsp:txXfrm>
        <a:off x="252809" y="2294284"/>
        <a:ext cx="2282532" cy="2000773"/>
      </dsp:txXfrm>
    </dsp:sp>
    <dsp:sp modelId="{11D708DA-E7B9-4382-95B4-328C0B9B2CDF}">
      <dsp:nvSpPr>
        <dsp:cNvPr id="0" name=""/>
        <dsp:cNvSpPr/>
      </dsp:nvSpPr>
      <dsp:spPr>
        <a:xfrm>
          <a:off x="2104675" y="1352744"/>
          <a:ext cx="430666" cy="430666"/>
        </a:xfrm>
        <a:prstGeom prst="triangle">
          <a:avLst>
            <a:gd name="adj" fmla="val 100000"/>
          </a:avLst>
        </a:prstGeom>
        <a:gradFill rotWithShape="0">
          <a:gsLst>
            <a:gs pos="0">
              <a:schemeClr val="accent5">
                <a:hueOff val="3387100"/>
                <a:satOff val="-8585"/>
                <a:lumOff val="1372"/>
                <a:alphaOff val="0"/>
                <a:shade val="15000"/>
                <a:satMod val="180000"/>
              </a:schemeClr>
            </a:gs>
            <a:gs pos="50000">
              <a:schemeClr val="accent5">
                <a:hueOff val="3387100"/>
                <a:satOff val="-8585"/>
                <a:lumOff val="1372"/>
                <a:alphaOff val="0"/>
                <a:shade val="45000"/>
                <a:satMod val="170000"/>
              </a:schemeClr>
            </a:gs>
            <a:gs pos="70000">
              <a:schemeClr val="accent5">
                <a:hueOff val="3387100"/>
                <a:satOff val="-8585"/>
                <a:lumOff val="1372"/>
                <a:alphaOff val="0"/>
                <a:tint val="99000"/>
                <a:shade val="65000"/>
                <a:satMod val="155000"/>
              </a:schemeClr>
            </a:gs>
            <a:gs pos="100000">
              <a:schemeClr val="accent5">
                <a:hueOff val="3387100"/>
                <a:satOff val="-8585"/>
                <a:lumOff val="1372"/>
                <a:alphaOff val="0"/>
                <a:tint val="100000"/>
                <a:shade val="100000"/>
                <a:satMod val="155000"/>
              </a:schemeClr>
            </a:gs>
          </a:gsLst>
          <a:lin ang="16200000" scaled="0"/>
        </a:gradFill>
        <a:ln w="9525" cap="flat" cmpd="sng" algn="ctr">
          <a:solidFill>
            <a:schemeClr val="accent5">
              <a:hueOff val="3387100"/>
              <a:satOff val="-8585"/>
              <a:lumOff val="1372"/>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762E065A-CB1F-47B9-82AD-873378BBF764}">
      <dsp:nvSpPr>
        <dsp:cNvPr id="0" name=""/>
        <dsp:cNvSpPr/>
      </dsp:nvSpPr>
      <dsp:spPr>
        <a:xfrm rot="5400000">
          <a:off x="3300702" y="847434"/>
          <a:ext cx="1519410" cy="2528265"/>
        </a:xfrm>
        <a:prstGeom prst="corner">
          <a:avLst>
            <a:gd name="adj1" fmla="val 16120"/>
            <a:gd name="adj2" fmla="val 16110"/>
          </a:avLst>
        </a:prstGeom>
        <a:gradFill rotWithShape="0">
          <a:gsLst>
            <a:gs pos="0">
              <a:schemeClr val="accent5">
                <a:hueOff val="6774201"/>
                <a:satOff val="-17170"/>
                <a:lumOff val="2745"/>
                <a:alphaOff val="0"/>
                <a:shade val="15000"/>
                <a:satMod val="180000"/>
              </a:schemeClr>
            </a:gs>
            <a:gs pos="50000">
              <a:schemeClr val="accent5">
                <a:hueOff val="6774201"/>
                <a:satOff val="-17170"/>
                <a:lumOff val="2745"/>
                <a:alphaOff val="0"/>
                <a:shade val="45000"/>
                <a:satMod val="170000"/>
              </a:schemeClr>
            </a:gs>
            <a:gs pos="70000">
              <a:schemeClr val="accent5">
                <a:hueOff val="6774201"/>
                <a:satOff val="-17170"/>
                <a:lumOff val="2745"/>
                <a:alphaOff val="0"/>
                <a:tint val="99000"/>
                <a:shade val="65000"/>
                <a:satMod val="155000"/>
              </a:schemeClr>
            </a:gs>
            <a:gs pos="100000">
              <a:schemeClr val="accent5">
                <a:hueOff val="6774201"/>
                <a:satOff val="-17170"/>
                <a:lumOff val="2745"/>
                <a:alphaOff val="0"/>
                <a:tint val="100000"/>
                <a:shade val="100000"/>
                <a:satMod val="155000"/>
              </a:schemeClr>
            </a:gs>
          </a:gsLst>
          <a:lin ang="16200000" scaled="0"/>
        </a:gradFill>
        <a:ln w="9525" cap="flat" cmpd="sng" algn="ctr">
          <a:solidFill>
            <a:schemeClr val="accent5">
              <a:hueOff val="6774201"/>
              <a:satOff val="-17170"/>
              <a:lumOff val="2745"/>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D574634-B21D-45C4-925F-0F2B6B1E4CE8}">
      <dsp:nvSpPr>
        <dsp:cNvPr id="0" name=""/>
        <dsp:cNvSpPr/>
      </dsp:nvSpPr>
      <dsp:spPr>
        <a:xfrm>
          <a:off x="3047075" y="1602840"/>
          <a:ext cx="2282532" cy="2000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EXAMPLE</a:t>
          </a:r>
        </a:p>
      </dsp:txBody>
      <dsp:txXfrm>
        <a:off x="3047075" y="1602840"/>
        <a:ext cx="2282532" cy="2000773"/>
      </dsp:txXfrm>
    </dsp:sp>
    <dsp:sp modelId="{B8F69273-91B0-4987-8334-5A093B8C78EC}">
      <dsp:nvSpPr>
        <dsp:cNvPr id="0" name=""/>
        <dsp:cNvSpPr/>
      </dsp:nvSpPr>
      <dsp:spPr>
        <a:xfrm>
          <a:off x="4898941" y="661300"/>
          <a:ext cx="430666" cy="430666"/>
        </a:xfrm>
        <a:prstGeom prst="triangle">
          <a:avLst>
            <a:gd name="adj" fmla="val 100000"/>
          </a:avLst>
        </a:prstGeom>
        <a:gradFill rotWithShape="0">
          <a:gsLst>
            <a:gs pos="0">
              <a:schemeClr val="accent5">
                <a:hueOff val="10161301"/>
                <a:satOff val="-25756"/>
                <a:lumOff val="4117"/>
                <a:alphaOff val="0"/>
                <a:shade val="15000"/>
                <a:satMod val="180000"/>
              </a:schemeClr>
            </a:gs>
            <a:gs pos="50000">
              <a:schemeClr val="accent5">
                <a:hueOff val="10161301"/>
                <a:satOff val="-25756"/>
                <a:lumOff val="4117"/>
                <a:alphaOff val="0"/>
                <a:shade val="45000"/>
                <a:satMod val="170000"/>
              </a:schemeClr>
            </a:gs>
            <a:gs pos="70000">
              <a:schemeClr val="accent5">
                <a:hueOff val="10161301"/>
                <a:satOff val="-25756"/>
                <a:lumOff val="4117"/>
                <a:alphaOff val="0"/>
                <a:tint val="99000"/>
                <a:shade val="65000"/>
                <a:satMod val="155000"/>
              </a:schemeClr>
            </a:gs>
            <a:gs pos="100000">
              <a:schemeClr val="accent5">
                <a:hueOff val="10161301"/>
                <a:satOff val="-25756"/>
                <a:lumOff val="4117"/>
                <a:alphaOff val="0"/>
                <a:tint val="100000"/>
                <a:shade val="100000"/>
                <a:satMod val="155000"/>
              </a:schemeClr>
            </a:gs>
          </a:gsLst>
          <a:lin ang="16200000" scaled="0"/>
        </a:gradFill>
        <a:ln w="9525" cap="flat" cmpd="sng" algn="ctr">
          <a:solidFill>
            <a:schemeClr val="accent5">
              <a:hueOff val="10161301"/>
              <a:satOff val="-25756"/>
              <a:lumOff val="4117"/>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F69923D-F3A9-4E7B-A1A6-D8244687DF77}">
      <dsp:nvSpPr>
        <dsp:cNvPr id="0" name=""/>
        <dsp:cNvSpPr/>
      </dsp:nvSpPr>
      <dsp:spPr>
        <a:xfrm rot="5400000">
          <a:off x="6094968" y="155990"/>
          <a:ext cx="1519410" cy="2528265"/>
        </a:xfrm>
        <a:prstGeom prst="corner">
          <a:avLst>
            <a:gd name="adj1" fmla="val 16120"/>
            <a:gd name="adj2" fmla="val 16110"/>
          </a:avLst>
        </a:prstGeom>
        <a:gradFill rotWithShape="0">
          <a:gsLst>
            <a:gs pos="0">
              <a:schemeClr val="accent5">
                <a:hueOff val="13548401"/>
                <a:satOff val="-34341"/>
                <a:lumOff val="5489"/>
                <a:alphaOff val="0"/>
                <a:shade val="15000"/>
                <a:satMod val="180000"/>
              </a:schemeClr>
            </a:gs>
            <a:gs pos="50000">
              <a:schemeClr val="accent5">
                <a:hueOff val="13548401"/>
                <a:satOff val="-34341"/>
                <a:lumOff val="5489"/>
                <a:alphaOff val="0"/>
                <a:shade val="45000"/>
                <a:satMod val="170000"/>
              </a:schemeClr>
            </a:gs>
            <a:gs pos="70000">
              <a:schemeClr val="accent5">
                <a:hueOff val="13548401"/>
                <a:satOff val="-34341"/>
                <a:lumOff val="5489"/>
                <a:alphaOff val="0"/>
                <a:tint val="99000"/>
                <a:shade val="65000"/>
                <a:satMod val="155000"/>
              </a:schemeClr>
            </a:gs>
            <a:gs pos="100000">
              <a:schemeClr val="accent5">
                <a:hueOff val="13548401"/>
                <a:satOff val="-34341"/>
                <a:lumOff val="5489"/>
                <a:alphaOff val="0"/>
                <a:tint val="100000"/>
                <a:shade val="100000"/>
                <a:satMod val="155000"/>
              </a:schemeClr>
            </a:gs>
          </a:gsLst>
          <a:lin ang="16200000" scaled="0"/>
        </a:gradFill>
        <a:ln w="9525" cap="flat" cmpd="sng" algn="ctr">
          <a:solidFill>
            <a:schemeClr val="accent5">
              <a:hueOff val="13548401"/>
              <a:satOff val="-34341"/>
              <a:lumOff val="5489"/>
              <a:alphaOff val="0"/>
            </a:schemeClr>
          </a:solidFill>
          <a:miter lim="800000"/>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04CA23-F63C-421F-B1CC-A99E97C842F6}">
      <dsp:nvSpPr>
        <dsp:cNvPr id="0" name=""/>
        <dsp:cNvSpPr/>
      </dsp:nvSpPr>
      <dsp:spPr>
        <a:xfrm>
          <a:off x="5841340" y="911397"/>
          <a:ext cx="2282532" cy="2000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COM</a:t>
          </a:r>
        </a:p>
      </dsp:txBody>
      <dsp:txXfrm>
        <a:off x="5841340" y="911397"/>
        <a:ext cx="2282532" cy="2000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C4D5B-4271-4DFC-B1A5-7EADD8589EA3}">
      <dsp:nvSpPr>
        <dsp:cNvPr id="0" name=""/>
        <dsp:cNvSpPr/>
      </dsp:nvSpPr>
      <dsp:spPr>
        <a:xfrm>
          <a:off x="813829" y="2418"/>
          <a:ext cx="1747986" cy="1048791"/>
        </a:xfrm>
        <a:prstGeom prst="rect">
          <a:avLst/>
        </a:prstGeom>
        <a:gradFill rotWithShape="0">
          <a:gsLst>
            <a:gs pos="0">
              <a:schemeClr val="accent6">
                <a:alpha val="90000"/>
                <a:hueOff val="0"/>
                <a:satOff val="0"/>
                <a:lumOff val="0"/>
                <a:alphaOff val="0"/>
                <a:shade val="15000"/>
                <a:satMod val="180000"/>
              </a:schemeClr>
            </a:gs>
            <a:gs pos="50000">
              <a:schemeClr val="accent6">
                <a:alpha val="90000"/>
                <a:hueOff val="0"/>
                <a:satOff val="0"/>
                <a:lumOff val="0"/>
                <a:alphaOff val="0"/>
                <a:shade val="45000"/>
                <a:satMod val="170000"/>
              </a:schemeClr>
            </a:gs>
            <a:gs pos="70000">
              <a:schemeClr val="accent6">
                <a:alpha val="90000"/>
                <a:hueOff val="0"/>
                <a:satOff val="0"/>
                <a:lumOff val="0"/>
                <a:alphaOff val="0"/>
                <a:tint val="99000"/>
                <a:shade val="65000"/>
                <a:satMod val="155000"/>
              </a:schemeClr>
            </a:gs>
            <a:gs pos="100000">
              <a:schemeClr val="accent6">
                <a:alpha val="90000"/>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Message Length</a:t>
          </a:r>
        </a:p>
        <a:p>
          <a:pPr marL="0" lvl="0" indent="0" algn="ctr" defTabSz="444500">
            <a:lnSpc>
              <a:spcPct val="90000"/>
            </a:lnSpc>
            <a:spcBef>
              <a:spcPct val="0"/>
            </a:spcBef>
            <a:spcAft>
              <a:spcPct val="35000"/>
            </a:spcAft>
            <a:buNone/>
          </a:pPr>
          <a:r>
            <a:rPr lang="en-US" sz="1000" kern="1200"/>
            <a:t>00000000 00101110</a:t>
          </a:r>
          <a:endParaRPr lang="en-US" sz="1000" kern="1200" dirty="0"/>
        </a:p>
      </dsp:txBody>
      <dsp:txXfrm>
        <a:off x="813829" y="2418"/>
        <a:ext cx="1747986" cy="1048791"/>
      </dsp:txXfrm>
    </dsp:sp>
    <dsp:sp modelId="{A05898DE-2436-465F-A27D-D44DF67F71EA}">
      <dsp:nvSpPr>
        <dsp:cNvPr id="0" name=""/>
        <dsp:cNvSpPr/>
      </dsp:nvSpPr>
      <dsp:spPr>
        <a:xfrm>
          <a:off x="2736614" y="2418"/>
          <a:ext cx="1747986" cy="1048791"/>
        </a:xfrm>
        <a:prstGeom prst="rect">
          <a:avLst/>
        </a:prstGeom>
        <a:gradFill rotWithShape="0">
          <a:gsLst>
            <a:gs pos="0">
              <a:schemeClr val="accent6">
                <a:alpha val="90000"/>
                <a:hueOff val="0"/>
                <a:satOff val="0"/>
                <a:lumOff val="0"/>
                <a:alphaOff val="-2667"/>
                <a:shade val="15000"/>
                <a:satMod val="180000"/>
              </a:schemeClr>
            </a:gs>
            <a:gs pos="50000">
              <a:schemeClr val="accent6">
                <a:alpha val="90000"/>
                <a:hueOff val="0"/>
                <a:satOff val="0"/>
                <a:lumOff val="0"/>
                <a:alphaOff val="-2667"/>
                <a:shade val="45000"/>
                <a:satMod val="170000"/>
              </a:schemeClr>
            </a:gs>
            <a:gs pos="70000">
              <a:schemeClr val="accent6">
                <a:alpha val="90000"/>
                <a:hueOff val="0"/>
                <a:satOff val="0"/>
                <a:lumOff val="0"/>
                <a:alphaOff val="-2667"/>
                <a:tint val="99000"/>
                <a:shade val="65000"/>
                <a:satMod val="155000"/>
              </a:schemeClr>
            </a:gs>
            <a:gs pos="100000">
              <a:schemeClr val="accent6">
                <a:alpha val="90000"/>
                <a:hueOff val="0"/>
                <a:satOff val="0"/>
                <a:lumOff val="0"/>
                <a:alphaOff val="-2667"/>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Message ID</a:t>
          </a:r>
        </a:p>
        <a:p>
          <a:pPr marL="0" lvl="0" indent="0" algn="ctr" defTabSz="444500">
            <a:lnSpc>
              <a:spcPct val="90000"/>
            </a:lnSpc>
            <a:spcBef>
              <a:spcPct val="0"/>
            </a:spcBef>
            <a:spcAft>
              <a:spcPct val="35000"/>
            </a:spcAft>
            <a:buNone/>
          </a:pPr>
          <a:r>
            <a:rPr lang="en-US" sz="1000" kern="1200"/>
            <a:t>10011001 10000010</a:t>
          </a:r>
          <a:endParaRPr lang="en-US" sz="1000" kern="1200" dirty="0"/>
        </a:p>
      </dsp:txBody>
      <dsp:txXfrm>
        <a:off x="2736614" y="2418"/>
        <a:ext cx="1747986" cy="1048791"/>
      </dsp:txXfrm>
    </dsp:sp>
    <dsp:sp modelId="{7A214F5E-3F2B-4179-9A5B-E6B7FA330AA2}">
      <dsp:nvSpPr>
        <dsp:cNvPr id="0" name=""/>
        <dsp:cNvSpPr/>
      </dsp:nvSpPr>
      <dsp:spPr>
        <a:xfrm>
          <a:off x="4659399" y="2418"/>
          <a:ext cx="1747986" cy="1048791"/>
        </a:xfrm>
        <a:prstGeom prst="rect">
          <a:avLst/>
        </a:prstGeom>
        <a:gradFill rotWithShape="0">
          <a:gsLst>
            <a:gs pos="0">
              <a:schemeClr val="accent6">
                <a:alpha val="90000"/>
                <a:hueOff val="0"/>
                <a:satOff val="0"/>
                <a:lumOff val="0"/>
                <a:alphaOff val="-5333"/>
                <a:shade val="15000"/>
                <a:satMod val="180000"/>
              </a:schemeClr>
            </a:gs>
            <a:gs pos="50000">
              <a:schemeClr val="accent6">
                <a:alpha val="90000"/>
                <a:hueOff val="0"/>
                <a:satOff val="0"/>
                <a:lumOff val="0"/>
                <a:alphaOff val="-5333"/>
                <a:shade val="45000"/>
                <a:satMod val="170000"/>
              </a:schemeClr>
            </a:gs>
            <a:gs pos="70000">
              <a:schemeClr val="accent6">
                <a:alpha val="90000"/>
                <a:hueOff val="0"/>
                <a:satOff val="0"/>
                <a:lumOff val="0"/>
                <a:alphaOff val="-5333"/>
                <a:tint val="99000"/>
                <a:shade val="65000"/>
                <a:satMod val="155000"/>
              </a:schemeClr>
            </a:gs>
            <a:gs pos="100000">
              <a:schemeClr val="accent6">
                <a:alpha val="90000"/>
                <a:hueOff val="0"/>
                <a:satOff val="0"/>
                <a:lumOff val="0"/>
                <a:alphaOff val="-5333"/>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Flags</a:t>
          </a:r>
        </a:p>
        <a:p>
          <a:pPr marL="0" lvl="0" indent="0" algn="ctr" defTabSz="444500">
            <a:lnSpc>
              <a:spcPct val="90000"/>
            </a:lnSpc>
            <a:spcBef>
              <a:spcPct val="0"/>
            </a:spcBef>
            <a:spcAft>
              <a:spcPct val="35000"/>
            </a:spcAft>
            <a:buNone/>
          </a:pPr>
          <a:r>
            <a:rPr lang="en-US" sz="1000" kern="1200"/>
            <a:t>10000001 10000000</a:t>
          </a:r>
          <a:endParaRPr lang="en-US" sz="1000" kern="1200" dirty="0"/>
        </a:p>
      </dsp:txBody>
      <dsp:txXfrm>
        <a:off x="4659399" y="2418"/>
        <a:ext cx="1747986" cy="1048791"/>
      </dsp:txXfrm>
    </dsp:sp>
    <dsp:sp modelId="{6AB2595E-193E-4994-AFC7-FD608930C62B}">
      <dsp:nvSpPr>
        <dsp:cNvPr id="0" name=""/>
        <dsp:cNvSpPr/>
      </dsp:nvSpPr>
      <dsp:spPr>
        <a:xfrm>
          <a:off x="6582184" y="2418"/>
          <a:ext cx="1747986" cy="1048791"/>
        </a:xfrm>
        <a:prstGeom prst="rect">
          <a:avLst/>
        </a:prstGeom>
        <a:gradFill rotWithShape="0">
          <a:gsLst>
            <a:gs pos="0">
              <a:schemeClr val="accent6">
                <a:alpha val="90000"/>
                <a:hueOff val="0"/>
                <a:satOff val="0"/>
                <a:lumOff val="0"/>
                <a:alphaOff val="-8000"/>
                <a:shade val="15000"/>
                <a:satMod val="180000"/>
              </a:schemeClr>
            </a:gs>
            <a:gs pos="50000">
              <a:schemeClr val="accent6">
                <a:alpha val="90000"/>
                <a:hueOff val="0"/>
                <a:satOff val="0"/>
                <a:lumOff val="0"/>
                <a:alphaOff val="-8000"/>
                <a:shade val="45000"/>
                <a:satMod val="170000"/>
              </a:schemeClr>
            </a:gs>
            <a:gs pos="70000">
              <a:schemeClr val="accent6">
                <a:alpha val="90000"/>
                <a:hueOff val="0"/>
                <a:satOff val="0"/>
                <a:lumOff val="0"/>
                <a:alphaOff val="-8000"/>
                <a:tint val="99000"/>
                <a:shade val="65000"/>
                <a:satMod val="155000"/>
              </a:schemeClr>
            </a:gs>
            <a:gs pos="100000">
              <a:schemeClr val="accent6">
                <a:alpha val="90000"/>
                <a:hueOff val="0"/>
                <a:satOff val="0"/>
                <a:lumOff val="0"/>
                <a:alphaOff val="-800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Questions Count</a:t>
          </a:r>
        </a:p>
        <a:p>
          <a:pPr marL="0" lvl="0" indent="0" algn="ctr" defTabSz="444500">
            <a:lnSpc>
              <a:spcPct val="90000"/>
            </a:lnSpc>
            <a:spcBef>
              <a:spcPct val="0"/>
            </a:spcBef>
            <a:spcAft>
              <a:spcPct val="35000"/>
            </a:spcAft>
            <a:buNone/>
          </a:pPr>
          <a:r>
            <a:rPr lang="en-US" sz="1000" kern="1200"/>
            <a:t>00000000 00000001</a:t>
          </a:r>
          <a:endParaRPr lang="en-US" sz="1000" kern="1200" dirty="0"/>
        </a:p>
      </dsp:txBody>
      <dsp:txXfrm>
        <a:off x="6582184" y="2418"/>
        <a:ext cx="1747986" cy="1048791"/>
      </dsp:txXfrm>
    </dsp:sp>
    <dsp:sp modelId="{490A7323-172F-465C-840B-2251F5F609AB}">
      <dsp:nvSpPr>
        <dsp:cNvPr id="0" name=""/>
        <dsp:cNvSpPr/>
      </dsp:nvSpPr>
      <dsp:spPr>
        <a:xfrm>
          <a:off x="813829" y="1226008"/>
          <a:ext cx="1747986" cy="1048791"/>
        </a:xfrm>
        <a:prstGeom prst="rect">
          <a:avLst/>
        </a:prstGeom>
        <a:gradFill rotWithShape="0">
          <a:gsLst>
            <a:gs pos="0">
              <a:schemeClr val="accent6">
                <a:alpha val="90000"/>
                <a:hueOff val="0"/>
                <a:satOff val="0"/>
                <a:lumOff val="0"/>
                <a:alphaOff val="-10667"/>
                <a:shade val="15000"/>
                <a:satMod val="180000"/>
              </a:schemeClr>
            </a:gs>
            <a:gs pos="50000">
              <a:schemeClr val="accent6">
                <a:alpha val="90000"/>
                <a:hueOff val="0"/>
                <a:satOff val="0"/>
                <a:lumOff val="0"/>
                <a:alphaOff val="-10667"/>
                <a:shade val="45000"/>
                <a:satMod val="170000"/>
              </a:schemeClr>
            </a:gs>
            <a:gs pos="70000">
              <a:schemeClr val="accent6">
                <a:alpha val="90000"/>
                <a:hueOff val="0"/>
                <a:satOff val="0"/>
                <a:lumOff val="0"/>
                <a:alphaOff val="-10667"/>
                <a:tint val="99000"/>
                <a:shade val="65000"/>
                <a:satMod val="155000"/>
              </a:schemeClr>
            </a:gs>
            <a:gs pos="100000">
              <a:schemeClr val="accent6">
                <a:alpha val="90000"/>
                <a:hueOff val="0"/>
                <a:satOff val="0"/>
                <a:lumOff val="0"/>
                <a:alphaOff val="-10667"/>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Answers Count</a:t>
          </a:r>
        </a:p>
        <a:p>
          <a:pPr marL="0" lvl="0" indent="0" algn="ctr" defTabSz="444500">
            <a:lnSpc>
              <a:spcPct val="90000"/>
            </a:lnSpc>
            <a:spcBef>
              <a:spcPct val="0"/>
            </a:spcBef>
            <a:spcAft>
              <a:spcPct val="35000"/>
            </a:spcAft>
            <a:buNone/>
          </a:pPr>
          <a:r>
            <a:rPr lang="en-US" sz="1000" kern="1200"/>
            <a:t>00000000 00000001</a:t>
          </a:r>
          <a:endParaRPr lang="en-US" sz="1000" kern="1200" dirty="0"/>
        </a:p>
      </dsp:txBody>
      <dsp:txXfrm>
        <a:off x="813829" y="1226008"/>
        <a:ext cx="1747986" cy="1048791"/>
      </dsp:txXfrm>
    </dsp:sp>
    <dsp:sp modelId="{C9F0ACFF-3DB0-4B20-9E56-F4A09AC79BCD}">
      <dsp:nvSpPr>
        <dsp:cNvPr id="0" name=""/>
        <dsp:cNvSpPr/>
      </dsp:nvSpPr>
      <dsp:spPr>
        <a:xfrm>
          <a:off x="2736614" y="1226008"/>
          <a:ext cx="1747986" cy="1048791"/>
        </a:xfrm>
        <a:prstGeom prst="rect">
          <a:avLst/>
        </a:prstGeom>
        <a:gradFill rotWithShape="0">
          <a:gsLst>
            <a:gs pos="0">
              <a:schemeClr val="accent6">
                <a:alpha val="90000"/>
                <a:hueOff val="0"/>
                <a:satOff val="0"/>
                <a:lumOff val="0"/>
                <a:alphaOff val="-13333"/>
                <a:shade val="15000"/>
                <a:satMod val="180000"/>
              </a:schemeClr>
            </a:gs>
            <a:gs pos="50000">
              <a:schemeClr val="accent6">
                <a:alpha val="90000"/>
                <a:hueOff val="0"/>
                <a:satOff val="0"/>
                <a:lumOff val="0"/>
                <a:alphaOff val="-13333"/>
                <a:shade val="45000"/>
                <a:satMod val="170000"/>
              </a:schemeClr>
            </a:gs>
            <a:gs pos="70000">
              <a:schemeClr val="accent6">
                <a:alpha val="90000"/>
                <a:hueOff val="0"/>
                <a:satOff val="0"/>
                <a:lumOff val="0"/>
                <a:alphaOff val="-13333"/>
                <a:tint val="99000"/>
                <a:shade val="65000"/>
                <a:satMod val="155000"/>
              </a:schemeClr>
            </a:gs>
            <a:gs pos="100000">
              <a:schemeClr val="accent6">
                <a:alpha val="90000"/>
                <a:hueOff val="0"/>
                <a:satOff val="0"/>
                <a:lumOff val="0"/>
                <a:alphaOff val="-13333"/>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Authority Count</a:t>
          </a:r>
        </a:p>
        <a:p>
          <a:pPr marL="0" lvl="0" indent="0" algn="ctr" defTabSz="444500">
            <a:lnSpc>
              <a:spcPct val="90000"/>
            </a:lnSpc>
            <a:spcBef>
              <a:spcPct val="0"/>
            </a:spcBef>
            <a:spcAft>
              <a:spcPct val="35000"/>
            </a:spcAft>
            <a:buNone/>
          </a:pPr>
          <a:r>
            <a:rPr lang="en-US" sz="1000" kern="1200"/>
            <a:t>00000000 00000000</a:t>
          </a:r>
          <a:endParaRPr lang="en-US" sz="1000" kern="1200" dirty="0"/>
        </a:p>
      </dsp:txBody>
      <dsp:txXfrm>
        <a:off x="2736614" y="1226008"/>
        <a:ext cx="1747986" cy="1048791"/>
      </dsp:txXfrm>
    </dsp:sp>
    <dsp:sp modelId="{9B0A076C-6C36-4AE5-A88A-FEB4682327FF}">
      <dsp:nvSpPr>
        <dsp:cNvPr id="0" name=""/>
        <dsp:cNvSpPr/>
      </dsp:nvSpPr>
      <dsp:spPr>
        <a:xfrm>
          <a:off x="4659399" y="1226008"/>
          <a:ext cx="1747986" cy="1048791"/>
        </a:xfrm>
        <a:prstGeom prst="rect">
          <a:avLst/>
        </a:prstGeom>
        <a:gradFill rotWithShape="0">
          <a:gsLst>
            <a:gs pos="0">
              <a:schemeClr val="accent6">
                <a:alpha val="90000"/>
                <a:hueOff val="0"/>
                <a:satOff val="0"/>
                <a:lumOff val="0"/>
                <a:alphaOff val="-16000"/>
                <a:shade val="15000"/>
                <a:satMod val="180000"/>
              </a:schemeClr>
            </a:gs>
            <a:gs pos="50000">
              <a:schemeClr val="accent6">
                <a:alpha val="90000"/>
                <a:hueOff val="0"/>
                <a:satOff val="0"/>
                <a:lumOff val="0"/>
                <a:alphaOff val="-16000"/>
                <a:shade val="45000"/>
                <a:satMod val="170000"/>
              </a:schemeClr>
            </a:gs>
            <a:gs pos="70000">
              <a:schemeClr val="accent6">
                <a:alpha val="90000"/>
                <a:hueOff val="0"/>
                <a:satOff val="0"/>
                <a:lumOff val="0"/>
                <a:alphaOff val="-16000"/>
                <a:tint val="99000"/>
                <a:shade val="65000"/>
                <a:satMod val="155000"/>
              </a:schemeClr>
            </a:gs>
            <a:gs pos="100000">
              <a:schemeClr val="accent6">
                <a:alpha val="90000"/>
                <a:hueOff val="0"/>
                <a:satOff val="0"/>
                <a:lumOff val="0"/>
                <a:alphaOff val="-1600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Additional Count</a:t>
          </a:r>
        </a:p>
        <a:p>
          <a:pPr marL="0" lvl="0" indent="0" algn="ctr" defTabSz="444500">
            <a:lnSpc>
              <a:spcPct val="90000"/>
            </a:lnSpc>
            <a:spcBef>
              <a:spcPct val="0"/>
            </a:spcBef>
            <a:spcAft>
              <a:spcPct val="35000"/>
            </a:spcAft>
            <a:buNone/>
          </a:pPr>
          <a:r>
            <a:rPr lang="en-US" sz="1000" kern="1200"/>
            <a:t>00000000 00000000</a:t>
          </a:r>
          <a:endParaRPr lang="en-US" sz="1000" kern="1200" dirty="0"/>
        </a:p>
      </dsp:txBody>
      <dsp:txXfrm>
        <a:off x="4659399" y="1226008"/>
        <a:ext cx="1747986" cy="1048791"/>
      </dsp:txXfrm>
    </dsp:sp>
    <dsp:sp modelId="{D1F0E8FC-E364-44ED-A54F-DC5CC7E0A105}">
      <dsp:nvSpPr>
        <dsp:cNvPr id="0" name=""/>
        <dsp:cNvSpPr/>
      </dsp:nvSpPr>
      <dsp:spPr>
        <a:xfrm>
          <a:off x="6582184" y="1226008"/>
          <a:ext cx="1747986" cy="1048791"/>
        </a:xfrm>
        <a:prstGeom prst="rect">
          <a:avLst/>
        </a:prstGeom>
        <a:gradFill rotWithShape="0">
          <a:gsLst>
            <a:gs pos="0">
              <a:schemeClr val="accent6">
                <a:alpha val="90000"/>
                <a:hueOff val="0"/>
                <a:satOff val="0"/>
                <a:lumOff val="0"/>
                <a:alphaOff val="-18667"/>
                <a:shade val="15000"/>
                <a:satMod val="180000"/>
              </a:schemeClr>
            </a:gs>
            <a:gs pos="50000">
              <a:schemeClr val="accent6">
                <a:alpha val="90000"/>
                <a:hueOff val="0"/>
                <a:satOff val="0"/>
                <a:lumOff val="0"/>
                <a:alphaOff val="-18667"/>
                <a:shade val="45000"/>
                <a:satMod val="170000"/>
              </a:schemeClr>
            </a:gs>
            <a:gs pos="70000">
              <a:schemeClr val="accent6">
                <a:alpha val="90000"/>
                <a:hueOff val="0"/>
                <a:satOff val="0"/>
                <a:lumOff val="0"/>
                <a:alphaOff val="-18667"/>
                <a:tint val="99000"/>
                <a:shade val="65000"/>
                <a:satMod val="155000"/>
              </a:schemeClr>
            </a:gs>
            <a:gs pos="100000">
              <a:schemeClr val="accent6">
                <a:alpha val="90000"/>
                <a:hueOff val="0"/>
                <a:satOff val="0"/>
                <a:lumOff val="0"/>
                <a:alphaOff val="-18667"/>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Question Label</a:t>
          </a:r>
        </a:p>
        <a:p>
          <a:pPr marL="0" lvl="0" indent="0" algn="ctr" defTabSz="444500">
            <a:lnSpc>
              <a:spcPct val="90000"/>
            </a:lnSpc>
            <a:spcBef>
              <a:spcPct val="0"/>
            </a:spcBef>
            <a:spcAft>
              <a:spcPct val="35000"/>
            </a:spcAft>
            <a:buNone/>
          </a:pPr>
          <a:r>
            <a:rPr lang="en-US" sz="1000" kern="1200"/>
            <a:t>01100110 01100001</a:t>
          </a:r>
        </a:p>
        <a:p>
          <a:pPr marL="0" lvl="0" indent="0" algn="ctr" defTabSz="444500">
            <a:lnSpc>
              <a:spcPct val="90000"/>
            </a:lnSpc>
            <a:spcBef>
              <a:spcPct val="0"/>
            </a:spcBef>
            <a:spcAft>
              <a:spcPct val="35000"/>
            </a:spcAft>
            <a:buNone/>
          </a:pPr>
          <a:r>
            <a:rPr lang="en-US" sz="1000" kern="1200"/>
            <a:t>01100011 01100101</a:t>
          </a:r>
        </a:p>
        <a:p>
          <a:pPr marL="0" lvl="0" indent="0" algn="ctr" defTabSz="444500">
            <a:lnSpc>
              <a:spcPct val="90000"/>
            </a:lnSpc>
            <a:spcBef>
              <a:spcPct val="0"/>
            </a:spcBef>
            <a:spcAft>
              <a:spcPct val="35000"/>
            </a:spcAft>
            <a:buNone/>
          </a:pPr>
          <a:r>
            <a:rPr lang="en-US" sz="1000" kern="1200"/>
            <a:t>01100010 01101111</a:t>
          </a:r>
        </a:p>
        <a:p>
          <a:pPr marL="0" lvl="0" indent="0" algn="ctr" defTabSz="444500">
            <a:lnSpc>
              <a:spcPct val="90000"/>
            </a:lnSpc>
            <a:spcBef>
              <a:spcPct val="0"/>
            </a:spcBef>
            <a:spcAft>
              <a:spcPct val="35000"/>
            </a:spcAft>
            <a:buNone/>
          </a:pPr>
          <a:r>
            <a:rPr lang="en-US" sz="1000" kern="1200"/>
            <a:t>01101111 01101011</a:t>
          </a:r>
          <a:endParaRPr lang="en-US" sz="1000" kern="1200" dirty="0"/>
        </a:p>
      </dsp:txBody>
      <dsp:txXfrm>
        <a:off x="6582184" y="1226008"/>
        <a:ext cx="1747986" cy="1048791"/>
      </dsp:txXfrm>
    </dsp:sp>
    <dsp:sp modelId="{9459C0B3-C426-4A65-A2EA-A82E26BCD90E}">
      <dsp:nvSpPr>
        <dsp:cNvPr id="0" name=""/>
        <dsp:cNvSpPr/>
      </dsp:nvSpPr>
      <dsp:spPr>
        <a:xfrm>
          <a:off x="813829" y="2449599"/>
          <a:ext cx="1747986" cy="1048791"/>
        </a:xfrm>
        <a:prstGeom prst="rect">
          <a:avLst/>
        </a:prstGeom>
        <a:gradFill rotWithShape="0">
          <a:gsLst>
            <a:gs pos="0">
              <a:schemeClr val="accent6">
                <a:alpha val="90000"/>
                <a:hueOff val="0"/>
                <a:satOff val="0"/>
                <a:lumOff val="0"/>
                <a:alphaOff val="-21333"/>
                <a:shade val="15000"/>
                <a:satMod val="180000"/>
              </a:schemeClr>
            </a:gs>
            <a:gs pos="50000">
              <a:schemeClr val="accent6">
                <a:alpha val="90000"/>
                <a:hueOff val="0"/>
                <a:satOff val="0"/>
                <a:lumOff val="0"/>
                <a:alphaOff val="-21333"/>
                <a:shade val="45000"/>
                <a:satMod val="170000"/>
              </a:schemeClr>
            </a:gs>
            <a:gs pos="70000">
              <a:schemeClr val="accent6">
                <a:alpha val="90000"/>
                <a:hueOff val="0"/>
                <a:satOff val="0"/>
                <a:lumOff val="0"/>
                <a:alphaOff val="-21333"/>
                <a:tint val="99000"/>
                <a:shade val="65000"/>
                <a:satMod val="155000"/>
              </a:schemeClr>
            </a:gs>
            <a:gs pos="100000">
              <a:schemeClr val="accent6">
                <a:alpha val="90000"/>
                <a:hueOff val="0"/>
                <a:satOff val="0"/>
                <a:lumOff val="0"/>
                <a:alphaOff val="-21333"/>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Question Type</a:t>
          </a:r>
        </a:p>
        <a:p>
          <a:pPr marL="0" lvl="0" indent="0" algn="ctr" defTabSz="444500">
            <a:lnSpc>
              <a:spcPct val="90000"/>
            </a:lnSpc>
            <a:spcBef>
              <a:spcPct val="0"/>
            </a:spcBef>
            <a:spcAft>
              <a:spcPct val="35000"/>
            </a:spcAft>
            <a:buNone/>
          </a:pPr>
          <a:r>
            <a:rPr lang="en-US" sz="1000" kern="1200"/>
            <a:t>00000000 00000001 </a:t>
          </a:r>
          <a:endParaRPr lang="en-US" sz="1000" kern="1200" dirty="0"/>
        </a:p>
      </dsp:txBody>
      <dsp:txXfrm>
        <a:off x="813829" y="2449599"/>
        <a:ext cx="1747986" cy="1048791"/>
      </dsp:txXfrm>
    </dsp:sp>
    <dsp:sp modelId="{4AEC9E20-BD5C-487C-AF20-169970A816BF}">
      <dsp:nvSpPr>
        <dsp:cNvPr id="0" name=""/>
        <dsp:cNvSpPr/>
      </dsp:nvSpPr>
      <dsp:spPr>
        <a:xfrm>
          <a:off x="2736614" y="2449599"/>
          <a:ext cx="1747986" cy="1048791"/>
        </a:xfrm>
        <a:prstGeom prst="rect">
          <a:avLst/>
        </a:prstGeom>
        <a:gradFill rotWithShape="0">
          <a:gsLst>
            <a:gs pos="0">
              <a:schemeClr val="accent6">
                <a:alpha val="90000"/>
                <a:hueOff val="0"/>
                <a:satOff val="0"/>
                <a:lumOff val="0"/>
                <a:alphaOff val="-24000"/>
                <a:shade val="15000"/>
                <a:satMod val="180000"/>
              </a:schemeClr>
            </a:gs>
            <a:gs pos="50000">
              <a:schemeClr val="accent6">
                <a:alpha val="90000"/>
                <a:hueOff val="0"/>
                <a:satOff val="0"/>
                <a:lumOff val="0"/>
                <a:alphaOff val="-24000"/>
                <a:shade val="45000"/>
                <a:satMod val="170000"/>
              </a:schemeClr>
            </a:gs>
            <a:gs pos="70000">
              <a:schemeClr val="accent6">
                <a:alpha val="90000"/>
                <a:hueOff val="0"/>
                <a:satOff val="0"/>
                <a:lumOff val="0"/>
                <a:alphaOff val="-24000"/>
                <a:tint val="99000"/>
                <a:shade val="65000"/>
                <a:satMod val="155000"/>
              </a:schemeClr>
            </a:gs>
            <a:gs pos="100000">
              <a:schemeClr val="accent6">
                <a:alpha val="90000"/>
                <a:hueOff val="0"/>
                <a:satOff val="0"/>
                <a:lumOff val="0"/>
                <a:alphaOff val="-2400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Question Class</a:t>
          </a:r>
        </a:p>
        <a:p>
          <a:pPr marL="0" lvl="0" indent="0" algn="ctr" defTabSz="444500">
            <a:lnSpc>
              <a:spcPct val="90000"/>
            </a:lnSpc>
            <a:spcBef>
              <a:spcPct val="0"/>
            </a:spcBef>
            <a:spcAft>
              <a:spcPct val="35000"/>
            </a:spcAft>
            <a:buNone/>
          </a:pPr>
          <a:r>
            <a:rPr lang="en-US" sz="1000" kern="1200"/>
            <a:t>00000000 00000001</a:t>
          </a:r>
          <a:endParaRPr lang="en-US" sz="1000" kern="1200" dirty="0"/>
        </a:p>
      </dsp:txBody>
      <dsp:txXfrm>
        <a:off x="2736614" y="2449599"/>
        <a:ext cx="1747986" cy="1048791"/>
      </dsp:txXfrm>
    </dsp:sp>
    <dsp:sp modelId="{46BA9FBB-F769-4B57-8486-3CB24443DCE5}">
      <dsp:nvSpPr>
        <dsp:cNvPr id="0" name=""/>
        <dsp:cNvSpPr/>
      </dsp:nvSpPr>
      <dsp:spPr>
        <a:xfrm>
          <a:off x="4659399" y="2449599"/>
          <a:ext cx="1747986" cy="1048791"/>
        </a:xfrm>
        <a:prstGeom prst="rect">
          <a:avLst/>
        </a:prstGeom>
        <a:gradFill rotWithShape="0">
          <a:gsLst>
            <a:gs pos="0">
              <a:schemeClr val="accent6">
                <a:alpha val="90000"/>
                <a:hueOff val="0"/>
                <a:satOff val="0"/>
                <a:lumOff val="0"/>
                <a:alphaOff val="-26667"/>
                <a:shade val="15000"/>
                <a:satMod val="180000"/>
              </a:schemeClr>
            </a:gs>
            <a:gs pos="50000">
              <a:schemeClr val="accent6">
                <a:alpha val="90000"/>
                <a:hueOff val="0"/>
                <a:satOff val="0"/>
                <a:lumOff val="0"/>
                <a:alphaOff val="-26667"/>
                <a:shade val="45000"/>
                <a:satMod val="170000"/>
              </a:schemeClr>
            </a:gs>
            <a:gs pos="70000">
              <a:schemeClr val="accent6">
                <a:alpha val="90000"/>
                <a:hueOff val="0"/>
                <a:satOff val="0"/>
                <a:lumOff val="0"/>
                <a:alphaOff val="-26667"/>
                <a:tint val="99000"/>
                <a:shade val="65000"/>
                <a:satMod val="155000"/>
              </a:schemeClr>
            </a:gs>
            <a:gs pos="100000">
              <a:schemeClr val="accent6">
                <a:alpha val="90000"/>
                <a:hueOff val="0"/>
                <a:satOff val="0"/>
                <a:lumOff val="0"/>
                <a:alphaOff val="-26667"/>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Record Label</a:t>
          </a:r>
        </a:p>
        <a:p>
          <a:pPr marL="0" lvl="0" indent="0" algn="ctr" defTabSz="444500">
            <a:lnSpc>
              <a:spcPct val="90000"/>
            </a:lnSpc>
            <a:spcBef>
              <a:spcPct val="0"/>
            </a:spcBef>
            <a:spcAft>
              <a:spcPct val="35000"/>
            </a:spcAft>
            <a:buNone/>
          </a:pPr>
          <a:r>
            <a:rPr lang="en-US" sz="1000" kern="1200"/>
            <a:t>11000000 00001100</a:t>
          </a:r>
          <a:endParaRPr lang="en-US" sz="1000" kern="1200" dirty="0"/>
        </a:p>
      </dsp:txBody>
      <dsp:txXfrm>
        <a:off x="4659399" y="2449599"/>
        <a:ext cx="1747986" cy="1048791"/>
      </dsp:txXfrm>
    </dsp:sp>
    <dsp:sp modelId="{CF277CF2-9348-4B98-BBE9-3EBA161CA279}">
      <dsp:nvSpPr>
        <dsp:cNvPr id="0" name=""/>
        <dsp:cNvSpPr/>
      </dsp:nvSpPr>
      <dsp:spPr>
        <a:xfrm>
          <a:off x="6582184" y="2449599"/>
          <a:ext cx="1747986" cy="1048791"/>
        </a:xfrm>
        <a:prstGeom prst="rect">
          <a:avLst/>
        </a:prstGeom>
        <a:gradFill rotWithShape="0">
          <a:gsLst>
            <a:gs pos="0">
              <a:schemeClr val="accent6">
                <a:alpha val="90000"/>
                <a:hueOff val="0"/>
                <a:satOff val="0"/>
                <a:lumOff val="0"/>
                <a:alphaOff val="-29333"/>
                <a:shade val="15000"/>
                <a:satMod val="180000"/>
              </a:schemeClr>
            </a:gs>
            <a:gs pos="50000">
              <a:schemeClr val="accent6">
                <a:alpha val="90000"/>
                <a:hueOff val="0"/>
                <a:satOff val="0"/>
                <a:lumOff val="0"/>
                <a:alphaOff val="-29333"/>
                <a:shade val="45000"/>
                <a:satMod val="170000"/>
              </a:schemeClr>
            </a:gs>
            <a:gs pos="70000">
              <a:schemeClr val="accent6">
                <a:alpha val="90000"/>
                <a:hueOff val="0"/>
                <a:satOff val="0"/>
                <a:lumOff val="0"/>
                <a:alphaOff val="-29333"/>
                <a:tint val="99000"/>
                <a:shade val="65000"/>
                <a:satMod val="155000"/>
              </a:schemeClr>
            </a:gs>
            <a:gs pos="100000">
              <a:schemeClr val="accent6">
                <a:alpha val="90000"/>
                <a:hueOff val="0"/>
                <a:satOff val="0"/>
                <a:lumOff val="0"/>
                <a:alphaOff val="-29333"/>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Record Type</a:t>
          </a:r>
        </a:p>
        <a:p>
          <a:pPr marL="0" lvl="0" indent="0" algn="ctr" defTabSz="444500">
            <a:lnSpc>
              <a:spcPct val="90000"/>
            </a:lnSpc>
            <a:spcBef>
              <a:spcPct val="0"/>
            </a:spcBef>
            <a:spcAft>
              <a:spcPct val="35000"/>
            </a:spcAft>
            <a:buNone/>
          </a:pPr>
          <a:r>
            <a:rPr lang="en-US" sz="1000" kern="1200"/>
            <a:t>00000000 00000001 </a:t>
          </a:r>
          <a:endParaRPr lang="en-US" sz="1000" kern="1200" dirty="0"/>
        </a:p>
      </dsp:txBody>
      <dsp:txXfrm>
        <a:off x="6582184" y="2449599"/>
        <a:ext cx="1747986" cy="1048791"/>
      </dsp:txXfrm>
    </dsp:sp>
    <dsp:sp modelId="{DDAA115D-CFF6-4786-981A-31565DDC70BC}">
      <dsp:nvSpPr>
        <dsp:cNvPr id="0" name=""/>
        <dsp:cNvSpPr/>
      </dsp:nvSpPr>
      <dsp:spPr>
        <a:xfrm>
          <a:off x="813829" y="3673189"/>
          <a:ext cx="1747986" cy="1048791"/>
        </a:xfrm>
        <a:prstGeom prst="rect">
          <a:avLst/>
        </a:prstGeom>
        <a:gradFill rotWithShape="0">
          <a:gsLst>
            <a:gs pos="0">
              <a:schemeClr val="accent6">
                <a:alpha val="90000"/>
                <a:hueOff val="0"/>
                <a:satOff val="0"/>
                <a:lumOff val="0"/>
                <a:alphaOff val="-32000"/>
                <a:shade val="15000"/>
                <a:satMod val="180000"/>
              </a:schemeClr>
            </a:gs>
            <a:gs pos="50000">
              <a:schemeClr val="accent6">
                <a:alpha val="90000"/>
                <a:hueOff val="0"/>
                <a:satOff val="0"/>
                <a:lumOff val="0"/>
                <a:alphaOff val="-32000"/>
                <a:shade val="45000"/>
                <a:satMod val="170000"/>
              </a:schemeClr>
            </a:gs>
            <a:gs pos="70000">
              <a:schemeClr val="accent6">
                <a:alpha val="90000"/>
                <a:hueOff val="0"/>
                <a:satOff val="0"/>
                <a:lumOff val="0"/>
                <a:alphaOff val="-32000"/>
                <a:tint val="99000"/>
                <a:shade val="65000"/>
                <a:satMod val="155000"/>
              </a:schemeClr>
            </a:gs>
            <a:gs pos="100000">
              <a:schemeClr val="accent6">
                <a:alpha val="90000"/>
                <a:hueOff val="0"/>
                <a:satOff val="0"/>
                <a:lumOff val="0"/>
                <a:alphaOff val="-3200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Record Class</a:t>
          </a:r>
        </a:p>
        <a:p>
          <a:pPr marL="0" lvl="0" indent="0" algn="ctr" defTabSz="444500">
            <a:lnSpc>
              <a:spcPct val="90000"/>
            </a:lnSpc>
            <a:spcBef>
              <a:spcPct val="0"/>
            </a:spcBef>
            <a:spcAft>
              <a:spcPct val="35000"/>
            </a:spcAft>
            <a:buNone/>
          </a:pPr>
          <a:r>
            <a:rPr lang="en-US" sz="1000" kern="1200"/>
            <a:t>00000000 00000001</a:t>
          </a:r>
          <a:endParaRPr lang="en-US" sz="1000" kern="1200" dirty="0"/>
        </a:p>
      </dsp:txBody>
      <dsp:txXfrm>
        <a:off x="813829" y="3673189"/>
        <a:ext cx="1747986" cy="1048791"/>
      </dsp:txXfrm>
    </dsp:sp>
    <dsp:sp modelId="{4A5B40CB-DAE6-4024-B30A-03DD1B680228}">
      <dsp:nvSpPr>
        <dsp:cNvPr id="0" name=""/>
        <dsp:cNvSpPr/>
      </dsp:nvSpPr>
      <dsp:spPr>
        <a:xfrm>
          <a:off x="2736614" y="3673189"/>
          <a:ext cx="1747986" cy="1048791"/>
        </a:xfrm>
        <a:prstGeom prst="rect">
          <a:avLst/>
        </a:prstGeom>
        <a:gradFill rotWithShape="0">
          <a:gsLst>
            <a:gs pos="0">
              <a:schemeClr val="accent6">
                <a:alpha val="90000"/>
                <a:hueOff val="0"/>
                <a:satOff val="0"/>
                <a:lumOff val="0"/>
                <a:alphaOff val="-34667"/>
                <a:shade val="15000"/>
                <a:satMod val="180000"/>
              </a:schemeClr>
            </a:gs>
            <a:gs pos="50000">
              <a:schemeClr val="accent6">
                <a:alpha val="90000"/>
                <a:hueOff val="0"/>
                <a:satOff val="0"/>
                <a:lumOff val="0"/>
                <a:alphaOff val="-34667"/>
                <a:shade val="45000"/>
                <a:satMod val="170000"/>
              </a:schemeClr>
            </a:gs>
            <a:gs pos="70000">
              <a:schemeClr val="accent6">
                <a:alpha val="90000"/>
                <a:hueOff val="0"/>
                <a:satOff val="0"/>
                <a:lumOff val="0"/>
                <a:alphaOff val="-34667"/>
                <a:tint val="99000"/>
                <a:shade val="65000"/>
                <a:satMod val="155000"/>
              </a:schemeClr>
            </a:gs>
            <a:gs pos="100000">
              <a:schemeClr val="accent6">
                <a:alpha val="90000"/>
                <a:hueOff val="0"/>
                <a:satOff val="0"/>
                <a:lumOff val="0"/>
                <a:alphaOff val="-34667"/>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Time To Live</a:t>
          </a:r>
        </a:p>
        <a:p>
          <a:pPr marL="0" lvl="0" indent="0" algn="ctr" defTabSz="444500">
            <a:lnSpc>
              <a:spcPct val="90000"/>
            </a:lnSpc>
            <a:spcBef>
              <a:spcPct val="0"/>
            </a:spcBef>
            <a:spcAft>
              <a:spcPct val="35000"/>
            </a:spcAft>
            <a:buNone/>
          </a:pPr>
          <a:r>
            <a:rPr lang="en-US" sz="1000" kern="1200"/>
            <a:t>00000000 00000000</a:t>
          </a:r>
        </a:p>
        <a:p>
          <a:pPr marL="0" lvl="0" indent="0" algn="ctr" defTabSz="444500">
            <a:lnSpc>
              <a:spcPct val="90000"/>
            </a:lnSpc>
            <a:spcBef>
              <a:spcPct val="0"/>
            </a:spcBef>
            <a:spcAft>
              <a:spcPct val="35000"/>
            </a:spcAft>
            <a:buNone/>
          </a:pPr>
          <a:r>
            <a:rPr lang="en-US" sz="1000" kern="1200"/>
            <a:t>00000000 00010111</a:t>
          </a:r>
          <a:endParaRPr lang="en-US" sz="1000" kern="1200" dirty="0"/>
        </a:p>
      </dsp:txBody>
      <dsp:txXfrm>
        <a:off x="2736614" y="3673189"/>
        <a:ext cx="1747986" cy="1048791"/>
      </dsp:txXfrm>
    </dsp:sp>
    <dsp:sp modelId="{924E756D-BB12-4FA3-AED8-96AE834724BD}">
      <dsp:nvSpPr>
        <dsp:cNvPr id="0" name=""/>
        <dsp:cNvSpPr/>
      </dsp:nvSpPr>
      <dsp:spPr>
        <a:xfrm>
          <a:off x="4659399" y="3673189"/>
          <a:ext cx="1747986" cy="1048791"/>
        </a:xfrm>
        <a:prstGeom prst="rect">
          <a:avLst/>
        </a:prstGeom>
        <a:gradFill rotWithShape="0">
          <a:gsLst>
            <a:gs pos="0">
              <a:schemeClr val="accent6">
                <a:alpha val="90000"/>
                <a:hueOff val="0"/>
                <a:satOff val="0"/>
                <a:lumOff val="0"/>
                <a:alphaOff val="-37333"/>
                <a:shade val="15000"/>
                <a:satMod val="180000"/>
              </a:schemeClr>
            </a:gs>
            <a:gs pos="50000">
              <a:schemeClr val="accent6">
                <a:alpha val="90000"/>
                <a:hueOff val="0"/>
                <a:satOff val="0"/>
                <a:lumOff val="0"/>
                <a:alphaOff val="-37333"/>
                <a:shade val="45000"/>
                <a:satMod val="170000"/>
              </a:schemeClr>
            </a:gs>
            <a:gs pos="70000">
              <a:schemeClr val="accent6">
                <a:alpha val="90000"/>
                <a:hueOff val="0"/>
                <a:satOff val="0"/>
                <a:lumOff val="0"/>
                <a:alphaOff val="-37333"/>
                <a:tint val="99000"/>
                <a:shade val="65000"/>
                <a:satMod val="155000"/>
              </a:schemeClr>
            </a:gs>
            <a:gs pos="100000">
              <a:schemeClr val="accent6">
                <a:alpha val="90000"/>
                <a:hueOff val="0"/>
                <a:satOff val="0"/>
                <a:lumOff val="0"/>
                <a:alphaOff val="-37333"/>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effectLst>
                <a:outerShdw blurRad="38100" dist="38100" dir="2700000" algn="tl">
                  <a:srgbClr val="000000">
                    <a:alpha val="43137"/>
                  </a:srgbClr>
                </a:outerShdw>
              </a:effectLst>
            </a:rPr>
            <a:t>Record Length</a:t>
          </a:r>
        </a:p>
        <a:p>
          <a:pPr marL="0" lvl="0" indent="0" algn="ctr" defTabSz="444500">
            <a:lnSpc>
              <a:spcPct val="90000"/>
            </a:lnSpc>
            <a:spcBef>
              <a:spcPct val="0"/>
            </a:spcBef>
            <a:spcAft>
              <a:spcPct val="35000"/>
            </a:spcAft>
            <a:buNone/>
          </a:pPr>
          <a:r>
            <a:rPr lang="en-US" sz="1000" kern="1200"/>
            <a:t>00000000 00000100</a:t>
          </a:r>
          <a:endParaRPr lang="en-US" sz="1000" kern="1200" dirty="0"/>
        </a:p>
      </dsp:txBody>
      <dsp:txXfrm>
        <a:off x="4659399" y="3673189"/>
        <a:ext cx="1747986" cy="1048791"/>
      </dsp:txXfrm>
    </dsp:sp>
    <dsp:sp modelId="{C54E3418-EA28-4A43-91F8-7F048FDB8E45}">
      <dsp:nvSpPr>
        <dsp:cNvPr id="0" name=""/>
        <dsp:cNvSpPr/>
      </dsp:nvSpPr>
      <dsp:spPr>
        <a:xfrm>
          <a:off x="6582184" y="3673189"/>
          <a:ext cx="1747986" cy="1048791"/>
        </a:xfrm>
        <a:prstGeom prst="rect">
          <a:avLst/>
        </a:prstGeom>
        <a:gradFill rotWithShape="0">
          <a:gsLst>
            <a:gs pos="0">
              <a:schemeClr val="accent6">
                <a:alpha val="90000"/>
                <a:hueOff val="0"/>
                <a:satOff val="0"/>
                <a:lumOff val="0"/>
                <a:alphaOff val="-40000"/>
                <a:shade val="15000"/>
                <a:satMod val="180000"/>
              </a:schemeClr>
            </a:gs>
            <a:gs pos="50000">
              <a:schemeClr val="accent6">
                <a:alpha val="90000"/>
                <a:hueOff val="0"/>
                <a:satOff val="0"/>
                <a:lumOff val="0"/>
                <a:alphaOff val="-40000"/>
                <a:shade val="45000"/>
                <a:satMod val="170000"/>
              </a:schemeClr>
            </a:gs>
            <a:gs pos="70000">
              <a:schemeClr val="accent6">
                <a:alpha val="90000"/>
                <a:hueOff val="0"/>
                <a:satOff val="0"/>
                <a:lumOff val="0"/>
                <a:alphaOff val="-40000"/>
                <a:tint val="99000"/>
                <a:shade val="65000"/>
                <a:satMod val="155000"/>
              </a:schemeClr>
            </a:gs>
            <a:gs pos="100000">
              <a:schemeClr val="accent6">
                <a:alpha val="90000"/>
                <a:hueOff val="0"/>
                <a:satOff val="0"/>
                <a:lumOff val="0"/>
                <a:alphaOff val="-4000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kern="1200">
              <a:effectLst>
                <a:outerShdw blurRad="38100" dist="38100" dir="2700000" algn="tl">
                  <a:srgbClr val="000000">
                    <a:alpha val="43137"/>
                  </a:srgbClr>
                </a:outerShdw>
              </a:effectLst>
            </a:rPr>
            <a:t>Record Data</a:t>
          </a:r>
        </a:p>
        <a:p>
          <a:pPr marL="0" lvl="0" indent="0" algn="ctr" defTabSz="444500">
            <a:lnSpc>
              <a:spcPct val="90000"/>
            </a:lnSpc>
            <a:spcBef>
              <a:spcPct val="0"/>
            </a:spcBef>
            <a:spcAft>
              <a:spcPct val="35000"/>
            </a:spcAft>
            <a:buNone/>
          </a:pPr>
          <a:r>
            <a:rPr lang="en-US" sz="1000" kern="1200"/>
            <a:t>10110011 00111100</a:t>
          </a:r>
        </a:p>
        <a:p>
          <a:pPr marL="0" lvl="0" indent="0" algn="ctr" defTabSz="444500">
            <a:lnSpc>
              <a:spcPct val="90000"/>
            </a:lnSpc>
            <a:spcBef>
              <a:spcPct val="0"/>
            </a:spcBef>
            <a:spcAft>
              <a:spcPct val="35000"/>
            </a:spcAft>
            <a:buNone/>
          </a:pPr>
          <a:r>
            <a:rPr lang="en-US" sz="1000" kern="1200"/>
            <a:t>11000000 00100100</a:t>
          </a:r>
          <a:endParaRPr lang="en-US" sz="1000" kern="1200" dirty="0"/>
        </a:p>
      </dsp:txBody>
      <dsp:txXfrm>
        <a:off x="6582184" y="3673189"/>
        <a:ext cx="1747986" cy="1048791"/>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22/09/2019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22/09/2019</a:t>
            </a:fld>
            <a:endParaRPr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dirty="0"/>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dirty="0"/>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dirty="0"/>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22/09/2019</a:t>
            </a:fld>
            <a:endParaRPr dirty="0"/>
          </a:p>
        </p:txBody>
      </p:sp>
      <p:sp>
        <p:nvSpPr>
          <p:cNvPr id="23" name="Footer Placeholder 22"/>
          <p:cNvSpPr>
            <a:spLocks noGrp="1"/>
          </p:cNvSpPr>
          <p:nvPr>
            <p:ph type="ftr" sz="quarter" idx="11"/>
          </p:nvPr>
        </p:nvSpPr>
        <p:spPr/>
        <p:txBody>
          <a:bodyPr/>
          <a:lstStyle/>
          <a:p>
            <a:endParaRPr dirty="0"/>
          </a:p>
        </p:txBody>
      </p:sp>
      <p:sp>
        <p:nvSpPr>
          <p:cNvPr id="24" name="Slide Number Placeholder 23"/>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22/09/2019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22/09/2019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22/09/2019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22/09/2019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22/09/2019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22/09/2019</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22/09/2019</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22/09/2019</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22/09/2019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dirty="0"/>
              <a:t>Click icon to add picture</a:t>
            </a:r>
            <a:endParaRPr dirty="0"/>
          </a:p>
        </p:txBody>
      </p:sp>
      <p:sp>
        <p:nvSpPr>
          <p:cNvPr id="5" name="Date Placeholder 4"/>
          <p:cNvSpPr>
            <a:spLocks noGrp="1"/>
          </p:cNvSpPr>
          <p:nvPr>
            <p:ph type="dt" sz="half" idx="10"/>
          </p:nvPr>
        </p:nvSpPr>
        <p:spPr/>
        <p:txBody>
          <a:bodyPr/>
          <a:lstStyle/>
          <a:p>
            <a:fld id="{F0DFD029-FB74-4578-B929-F66AA97659CA}" type="datetimeFigureOut">
              <a:rPr lang="en-US"/>
              <a:t>22/09/2019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014DD1E-5D91-48A3-AD6D-45FBA980D106}" type="slidenum">
              <a:rPr/>
              <a:t>‹#›</a:t>
            </a:fld>
            <a:endParaRP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22/09/2019</a:t>
            </a:fld>
            <a:endParaRPr dirty="0"/>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dirty="0"/>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1.png"/><Relationship Id="rId4" Type="http://schemas.openxmlformats.org/officeDocument/2006/relationships/image" Target="../media/image6.jpe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microsoft.com/office/2007/relationships/hdphoto" Target="../media/hdphoto6.wdp"/></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5.jp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5.jp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1.jpe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Rebuilding</a:t>
            </a:r>
          </a:p>
        </p:txBody>
      </p:sp>
      <p:sp>
        <p:nvSpPr>
          <p:cNvPr id="5" name="Subtitle 4"/>
          <p:cNvSpPr>
            <a:spLocks noGrp="1"/>
          </p:cNvSpPr>
          <p:nvPr>
            <p:ph type="subTitle" idx="1"/>
          </p:nvPr>
        </p:nvSpPr>
        <p:spPr/>
        <p:txBody>
          <a:bodyPr/>
          <a:lstStyle/>
          <a:p>
            <a:r>
              <a:rPr lang="en-US" dirty="0">
                <a:effectLst>
                  <a:outerShdw blurRad="38100" dist="38100" dir="2700000" algn="tl">
                    <a:srgbClr val="000000">
                      <a:alpha val="43137"/>
                    </a:srgbClr>
                  </a:outerShdw>
                </a:effectLst>
              </a:rPr>
              <a:t>Domain Name System</a:t>
            </a:r>
          </a:p>
        </p:txBody>
      </p:sp>
      <p:sp>
        <p:nvSpPr>
          <p:cNvPr id="3" name="TextBox 2">
            <a:extLst>
              <a:ext uri="{FF2B5EF4-FFF2-40B4-BE49-F238E27FC236}">
                <a16:creationId xmlns:a16="http://schemas.microsoft.com/office/drawing/2014/main" id="{9899F0BC-F4F6-4E51-AB1E-F2DF21C6AB73}"/>
              </a:ext>
            </a:extLst>
          </p:cNvPr>
          <p:cNvSpPr txBox="1"/>
          <p:nvPr/>
        </p:nvSpPr>
        <p:spPr>
          <a:xfrm>
            <a:off x="1114360" y="2126159"/>
            <a:ext cx="697627" cy="769441"/>
          </a:xfrm>
          <a:prstGeom prst="rect">
            <a:avLst/>
          </a:prstGeom>
          <a:noFill/>
        </p:spPr>
        <p:txBody>
          <a:bodyPr wrap="none" rtlCol="0">
            <a:spAutoFit/>
          </a:bodyPr>
          <a:lstStyle/>
          <a:p>
            <a:r>
              <a:rPr lang="en-US" sz="4400" dirty="0">
                <a:latin typeface="Brush Script MT" panose="03060802040406070304" pitchFamily="66" charset="0"/>
              </a:rPr>
              <a:t>the</a:t>
            </a:r>
          </a:p>
        </p:txBody>
      </p:sp>
      <p:sp>
        <p:nvSpPr>
          <p:cNvPr id="4" name="TextBox 3">
            <a:extLst>
              <a:ext uri="{FF2B5EF4-FFF2-40B4-BE49-F238E27FC236}">
                <a16:creationId xmlns:a16="http://schemas.microsoft.com/office/drawing/2014/main" id="{6A103997-DA84-4F50-8AD9-28B2E56F90EB}"/>
              </a:ext>
            </a:extLst>
          </p:cNvPr>
          <p:cNvSpPr txBox="1"/>
          <p:nvPr/>
        </p:nvSpPr>
        <p:spPr>
          <a:xfrm>
            <a:off x="-32802" y="5532324"/>
            <a:ext cx="3239669" cy="646331"/>
          </a:xfrm>
          <a:prstGeom prst="rect">
            <a:avLst/>
          </a:prstGeom>
          <a:noFill/>
        </p:spPr>
        <p:txBody>
          <a:bodyPr wrap="none" rtlCol="0">
            <a:spAutoFit/>
          </a:bodyPr>
          <a:lstStyle/>
          <a:p>
            <a:r>
              <a:rPr lang="en-US" sz="3600" dirty="0">
                <a:effectLst>
                  <a:outerShdw blurRad="38100" dist="38100" dir="2700000" algn="tl">
                    <a:srgbClr val="000000">
                      <a:alpha val="43137"/>
                    </a:srgbClr>
                  </a:outerShdw>
                </a:effectLst>
              </a:rPr>
              <a:t>Mohamed </a:t>
            </a:r>
            <a:r>
              <a:rPr lang="en-US" sz="3600" i="1" dirty="0">
                <a:effectLst>
                  <a:outerShdw blurRad="38100" dist="38100" dir="2700000" algn="tl">
                    <a:srgbClr val="000000">
                      <a:alpha val="43137"/>
                    </a:srgbClr>
                  </a:outerShdw>
                </a:effectLst>
              </a:rPr>
              <a:t>Samy</a:t>
            </a:r>
          </a:p>
        </p:txBody>
      </p:sp>
      <p:pic>
        <p:nvPicPr>
          <p:cNvPr id="11" name="Picture 10">
            <a:extLst>
              <a:ext uri="{FF2B5EF4-FFF2-40B4-BE49-F238E27FC236}">
                <a16:creationId xmlns:a16="http://schemas.microsoft.com/office/drawing/2014/main" id="{A9130757-FDD6-4C3B-BE7C-06987E49F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522" y="6153641"/>
            <a:ext cx="351576" cy="351576"/>
          </a:xfrm>
          <a:prstGeom prst="rect">
            <a:avLst/>
          </a:prstGeom>
        </p:spPr>
      </p:pic>
      <p:sp>
        <p:nvSpPr>
          <p:cNvPr id="12" name="TextBox 11">
            <a:extLst>
              <a:ext uri="{FF2B5EF4-FFF2-40B4-BE49-F238E27FC236}">
                <a16:creationId xmlns:a16="http://schemas.microsoft.com/office/drawing/2014/main" id="{5120917E-CBD4-4CAB-B26B-D1C769211686}"/>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14" name="Picture 13" descr="A close up of a logo&#10;&#10;Description automatically generated">
            <a:extLst>
              <a:ext uri="{FF2B5EF4-FFF2-40B4-BE49-F238E27FC236}">
                <a16:creationId xmlns:a16="http://schemas.microsoft.com/office/drawing/2014/main" id="{C350AFF5-401E-4FBD-8973-0F9A97D33E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07" y="6144103"/>
            <a:ext cx="351576" cy="351576"/>
          </a:xfrm>
          <a:prstGeom prst="rect">
            <a:avLst/>
          </a:prstGeom>
        </p:spPr>
      </p:pic>
      <p:pic>
        <p:nvPicPr>
          <p:cNvPr id="16" name="Picture 15" descr="A picture containing vector graphics&#10;&#10;Description automatically generated">
            <a:extLst>
              <a:ext uri="{FF2B5EF4-FFF2-40B4-BE49-F238E27FC236}">
                <a16:creationId xmlns:a16="http://schemas.microsoft.com/office/drawing/2014/main" id="{99AAE686-3A18-44C6-9F21-7C75559DA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492" y="6144103"/>
            <a:ext cx="351576" cy="351576"/>
          </a:xfrm>
          <a:prstGeom prst="rect">
            <a:avLst/>
          </a:prstGeom>
        </p:spPr>
      </p:pic>
      <p:sp>
        <p:nvSpPr>
          <p:cNvPr id="17" name="TextBox 16">
            <a:extLst>
              <a:ext uri="{FF2B5EF4-FFF2-40B4-BE49-F238E27FC236}">
                <a16:creationId xmlns:a16="http://schemas.microsoft.com/office/drawing/2014/main" id="{D1C85365-5604-4412-81F7-F5CFCC5492C9}"/>
              </a:ext>
            </a:extLst>
          </p:cNvPr>
          <p:cNvSpPr txBox="1"/>
          <p:nvPr/>
        </p:nvSpPr>
        <p:spPr>
          <a:xfrm>
            <a:off x="1451219" y="6304722"/>
            <a:ext cx="936347"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@Texnomic </a:t>
            </a:r>
          </a:p>
        </p:txBody>
      </p:sp>
      <p:sp>
        <p:nvSpPr>
          <p:cNvPr id="18" name="TextBox 17">
            <a:extLst>
              <a:ext uri="{FF2B5EF4-FFF2-40B4-BE49-F238E27FC236}">
                <a16:creationId xmlns:a16="http://schemas.microsoft.com/office/drawing/2014/main" id="{A8CC7F14-C694-434C-A8E3-29D0C19C3BFF}"/>
              </a:ext>
            </a:extLst>
          </p:cNvPr>
          <p:cNvSpPr txBox="1"/>
          <p:nvPr/>
        </p:nvSpPr>
        <p:spPr>
          <a:xfrm>
            <a:off x="1441622" y="6096000"/>
            <a:ext cx="1965282"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Principal Security Researcher</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4925707" cy="1015663"/>
          </a:xfrm>
          <a:prstGeom prst="rect">
            <a:avLst/>
          </a:prstGeom>
          <a:noFill/>
        </p:spPr>
        <p:txBody>
          <a:bodyPr wrap="none" rtlCol="0">
            <a:spAutoFit/>
          </a:bodyPr>
          <a:lstStyle/>
          <a:p>
            <a:pPr marL="342900" indent="-342900">
              <a:buFont typeface="Wingdings" panose="05000000000000000000" pitchFamily="2" charset="2"/>
              <a:buChar char="Ø"/>
            </a:pPr>
            <a:r>
              <a:rPr lang="en-US" sz="2000" dirty="0"/>
              <a:t>Hierarchical:</a:t>
            </a:r>
          </a:p>
          <a:p>
            <a:pPr lvl="1"/>
            <a:r>
              <a:rPr lang="en-US" sz="2000" dirty="0"/>
              <a:t>1. Fully Qualified Domain Name (FQDN)</a:t>
            </a:r>
          </a:p>
          <a:p>
            <a:pPr marL="342900" indent="-342900">
              <a:buFont typeface="Wingdings" panose="05000000000000000000" pitchFamily="2" charset="2"/>
              <a:buChar char="Ø"/>
            </a:pPr>
            <a:endParaRPr lang="en-US" sz="2000" dirty="0"/>
          </a:p>
        </p:txBody>
      </p:sp>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grpSp>
        <p:nvGrpSpPr>
          <p:cNvPr id="9" name="Group 8">
            <a:extLst>
              <a:ext uri="{FF2B5EF4-FFF2-40B4-BE49-F238E27FC236}">
                <a16:creationId xmlns:a16="http://schemas.microsoft.com/office/drawing/2014/main" id="{810F97B2-386E-44A0-B4B8-F609842A5589}"/>
              </a:ext>
            </a:extLst>
          </p:cNvPr>
          <p:cNvGrpSpPr/>
          <p:nvPr/>
        </p:nvGrpSpPr>
        <p:grpSpPr>
          <a:xfrm>
            <a:off x="1978067" y="1684171"/>
            <a:ext cx="8179286" cy="4955476"/>
            <a:chOff x="1978067" y="1684171"/>
            <a:chExt cx="8179286" cy="4955476"/>
          </a:xfrm>
        </p:grpSpPr>
        <p:graphicFrame>
          <p:nvGraphicFramePr>
            <p:cNvPr id="6" name="Diagram 5">
              <a:extLst>
                <a:ext uri="{FF2B5EF4-FFF2-40B4-BE49-F238E27FC236}">
                  <a16:creationId xmlns:a16="http://schemas.microsoft.com/office/drawing/2014/main" id="{A2D03A72-E8C0-42B8-BBBE-36BDEEDEE9B6}"/>
                </a:ext>
              </a:extLst>
            </p:cNvPr>
            <p:cNvGraphicFramePr/>
            <p:nvPr>
              <p:extLst>
                <p:ext uri="{D42A27DB-BD31-4B8C-83A1-F6EECF244321}">
                  <p14:modId xmlns:p14="http://schemas.microsoft.com/office/powerpoint/2010/main" val="3699154546"/>
                </p:ext>
              </p:extLst>
            </p:nvPr>
          </p:nvGraphicFramePr>
          <p:xfrm>
            <a:off x="2031470" y="1684171"/>
            <a:ext cx="8125883" cy="4955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3B0E3AAC-3953-4EA6-AFE7-421F57796BAD}"/>
                </a:ext>
              </a:extLst>
            </p:cNvPr>
            <p:cNvSpPr txBox="1"/>
            <p:nvPr/>
          </p:nvSpPr>
          <p:spPr>
            <a:xfrm>
              <a:off x="7542212" y="1976735"/>
              <a:ext cx="2400978" cy="461665"/>
            </a:xfrm>
            <a:prstGeom prst="rect">
              <a:avLst/>
            </a:prstGeom>
            <a:noFill/>
          </p:spPr>
          <p:txBody>
            <a:bodyPr wrap="none" rtlCol="0">
              <a:spAutoFit/>
            </a:bodyPr>
            <a:lstStyle/>
            <a:p>
              <a:r>
                <a:rPr lang="en-US" i="1" dirty="0">
                  <a:ln w="0"/>
                  <a:effectLst>
                    <a:outerShdw blurRad="38100" dist="19050" dir="2700000" algn="tl" rotWithShape="0">
                      <a:schemeClr val="dk1">
                        <a:alpha val="40000"/>
                      </a:schemeClr>
                    </a:outerShdw>
                  </a:effectLst>
                </a:rPr>
                <a:t>Top-Level Domain</a:t>
              </a:r>
            </a:p>
          </p:txBody>
        </p:sp>
        <p:sp>
          <p:nvSpPr>
            <p:cNvPr id="13" name="TextBox 12">
              <a:extLst>
                <a:ext uri="{FF2B5EF4-FFF2-40B4-BE49-F238E27FC236}">
                  <a16:creationId xmlns:a16="http://schemas.microsoft.com/office/drawing/2014/main" id="{5E757CBF-C1B3-46FE-9B9B-D4FBA35BF5A6}"/>
                </a:ext>
              </a:extLst>
            </p:cNvPr>
            <p:cNvSpPr txBox="1"/>
            <p:nvPr/>
          </p:nvSpPr>
          <p:spPr>
            <a:xfrm>
              <a:off x="4766517" y="2724090"/>
              <a:ext cx="2394695" cy="400110"/>
            </a:xfrm>
            <a:prstGeom prst="rect">
              <a:avLst/>
            </a:prstGeom>
            <a:noFill/>
          </p:spPr>
          <p:txBody>
            <a:bodyPr wrap="none" rtlCol="0">
              <a:spAutoFit/>
            </a:bodyPr>
            <a:lstStyle/>
            <a:p>
              <a:r>
                <a:rPr lang="en-US" sz="2000" i="1" dirty="0">
                  <a:ln w="0"/>
                  <a:effectLst>
                    <a:outerShdw blurRad="38100" dist="19050" dir="2700000" algn="tl" rotWithShape="0">
                      <a:schemeClr val="dk1">
                        <a:alpha val="40000"/>
                      </a:schemeClr>
                    </a:outerShdw>
                  </a:effectLst>
                </a:rPr>
                <a:t>Second-Level Domain</a:t>
              </a:r>
            </a:p>
          </p:txBody>
        </p:sp>
        <p:sp>
          <p:nvSpPr>
            <p:cNvPr id="15" name="TextBox 14">
              <a:extLst>
                <a:ext uri="{FF2B5EF4-FFF2-40B4-BE49-F238E27FC236}">
                  <a16:creationId xmlns:a16="http://schemas.microsoft.com/office/drawing/2014/main" id="{516FDBD4-9AD2-4ECE-A184-4B92E5D7BF04}"/>
                </a:ext>
              </a:extLst>
            </p:cNvPr>
            <p:cNvSpPr txBox="1"/>
            <p:nvPr/>
          </p:nvSpPr>
          <p:spPr>
            <a:xfrm>
              <a:off x="1978067" y="3352800"/>
              <a:ext cx="1715534" cy="461665"/>
            </a:xfrm>
            <a:prstGeom prst="rect">
              <a:avLst/>
            </a:prstGeom>
            <a:noFill/>
          </p:spPr>
          <p:txBody>
            <a:bodyPr wrap="none" rtlCol="0">
              <a:spAutoFit/>
            </a:bodyPr>
            <a:lstStyle/>
            <a:p>
              <a:r>
                <a:rPr lang="en-US" i="1" dirty="0">
                  <a:ln w="0"/>
                  <a:effectLst>
                    <a:outerShdw blurRad="38100" dist="19050" dir="2700000" algn="tl" rotWithShape="0">
                      <a:schemeClr val="dk1">
                        <a:alpha val="40000"/>
                      </a:schemeClr>
                    </a:outerShdw>
                  </a:effectLst>
                </a:rPr>
                <a:t>Sub-Domain</a:t>
              </a:r>
            </a:p>
          </p:txBody>
        </p:sp>
      </p:grpSp>
    </p:spTree>
    <p:extLst>
      <p:ext uri="{BB962C8B-B14F-4D97-AF65-F5344CB8AC3E}">
        <p14:creationId xmlns:p14="http://schemas.microsoft.com/office/powerpoint/2010/main" val="383843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042290"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Textbook Style</a:t>
            </a:r>
            <a:endParaRPr lang="en-US" dirty="0"/>
          </a:p>
        </p:txBody>
      </p:sp>
      <p:sp>
        <p:nvSpPr>
          <p:cNvPr id="2" name="Rectangle 1">
            <a:extLst>
              <a:ext uri="{FF2B5EF4-FFF2-40B4-BE49-F238E27FC236}">
                <a16:creationId xmlns:a16="http://schemas.microsoft.com/office/drawing/2014/main" id="{0601AD28-70B6-4014-8654-00668973073D}"/>
              </a:ext>
            </a:extLst>
          </p:cNvPr>
          <p:cNvSpPr/>
          <p:nvPr/>
        </p:nvSpPr>
        <p:spPr>
          <a:xfrm>
            <a:off x="1293812" y="2590800"/>
            <a:ext cx="9807813" cy="707886"/>
          </a:xfrm>
          <a:prstGeom prst="rect">
            <a:avLst/>
          </a:prstGeom>
          <a:noFill/>
        </p:spPr>
        <p:txBody>
          <a:bodyPr wrap="none" rtlCol="0">
            <a:spAutoFit/>
          </a:bodyPr>
          <a:lstStyle/>
          <a:p>
            <a:r>
              <a:rPr lang="en-US" sz="4000" dirty="0">
                <a:ln w="0"/>
                <a:effectLst>
                  <a:glow rad="63500">
                    <a:schemeClr val="accent1">
                      <a:satMod val="175000"/>
                      <a:alpha val="40000"/>
                    </a:schemeClr>
                  </a:glow>
                  <a:outerShdw blurRad="38100" dist="19050" dir="2700000" algn="tl" rotWithShape="0">
                    <a:schemeClr val="dk1">
                      <a:alpha val="40000"/>
                    </a:schemeClr>
                  </a:outerShdw>
                </a:effectLst>
              </a:rPr>
              <a:t>Hierarchical </a:t>
            </a:r>
            <a:r>
              <a:rPr lang="en-US" sz="4000" dirty="0">
                <a:ln w="0"/>
                <a:solidFill>
                  <a:schemeClr val="bg1">
                    <a:lumMod val="85000"/>
                    <a:lumOff val="15000"/>
                  </a:schemeClr>
                </a:solidFill>
                <a:effectLst>
                  <a:outerShdw blurRad="38100" dist="19050" dir="2700000" algn="tl" rotWithShape="0">
                    <a:schemeClr val="dk1">
                      <a:alpha val="40000"/>
                    </a:schemeClr>
                  </a:outerShdw>
                </a:effectLst>
              </a:rPr>
              <a:t>Distributed Schema-less Database</a:t>
            </a:r>
          </a:p>
        </p:txBody>
      </p:sp>
      <p:pic>
        <p:nvPicPr>
          <p:cNvPr id="1026" name="Picture 2" descr="Image result for hierarchical">
            <a:extLst>
              <a:ext uri="{FF2B5EF4-FFF2-40B4-BE49-F238E27FC236}">
                <a16:creationId xmlns:a16="http://schemas.microsoft.com/office/drawing/2014/main" id="{128702DC-394D-4115-AD80-7CB98B014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3590745"/>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istributed database">
            <a:extLst>
              <a:ext uri="{FF2B5EF4-FFF2-40B4-BE49-F238E27FC236}">
                <a16:creationId xmlns:a16="http://schemas.microsoft.com/office/drawing/2014/main" id="{2E70566F-3643-4EC4-85D1-98EAF7B438C3}"/>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3780640" y="3124200"/>
            <a:ext cx="2417078" cy="24170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ze icon">
            <a:extLst>
              <a:ext uri="{FF2B5EF4-FFF2-40B4-BE49-F238E27FC236}">
                <a16:creationId xmlns:a16="http://schemas.microsoft.com/office/drawing/2014/main" id="{651CAB33-C27C-4E99-A60A-4F2F45EE25D0}"/>
              </a:ext>
            </a:extLst>
          </p:cNvPr>
          <p:cNvPicPr>
            <a:picLocks noChangeAspect="1" noChangeArrowheads="1"/>
          </p:cNvPicPr>
          <p:nvPr/>
        </p:nvPicPr>
        <p:blipFill>
          <a:blip r:embed="rId4">
            <a:alphaModFix amt="5000"/>
            <a:extLst>
              <a:ext uri="{28A0092B-C50C-407E-A947-70E740481C1C}">
                <a14:useLocalDpi xmlns:a14="http://schemas.microsoft.com/office/drawing/2010/main" val="0"/>
              </a:ext>
            </a:extLst>
          </a:blip>
          <a:srcRect/>
          <a:stretch>
            <a:fillRect/>
          </a:stretch>
        </p:blipFill>
        <p:spPr bwMode="auto">
          <a:xfrm>
            <a:off x="6704012" y="357671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tabase icon">
            <a:extLst>
              <a:ext uri="{FF2B5EF4-FFF2-40B4-BE49-F238E27FC236}">
                <a16:creationId xmlns:a16="http://schemas.microsoft.com/office/drawing/2014/main" id="{C9665A44-1B9F-4565-913E-D056C338D1A3}"/>
              </a:ext>
            </a:extLst>
          </p:cNvPr>
          <p:cNvPicPr>
            <a:picLocks noChangeAspect="1" noChangeArrowheads="1"/>
          </p:cNvPicPr>
          <p:nvPr/>
        </p:nvPicPr>
        <p:blipFill>
          <a:blip r:embed="rId5">
            <a:alphaModFix amt="5000"/>
            <a:extLst>
              <a:ext uri="{28A0092B-C50C-407E-A947-70E740481C1C}">
                <a14:useLocalDpi xmlns:a14="http://schemas.microsoft.com/office/drawing/2010/main" val="0"/>
              </a:ext>
            </a:extLst>
          </a:blip>
          <a:srcRect/>
          <a:stretch>
            <a:fillRect/>
          </a:stretch>
        </p:blipFill>
        <p:spPr bwMode="auto">
          <a:xfrm>
            <a:off x="8408185" y="3478142"/>
            <a:ext cx="3054686" cy="18735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423309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042290"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Textbook Style</a:t>
            </a:r>
            <a:endParaRPr lang="en-US" dirty="0"/>
          </a:p>
        </p:txBody>
      </p:sp>
      <p:sp>
        <p:nvSpPr>
          <p:cNvPr id="2" name="Rectangle 1">
            <a:extLst>
              <a:ext uri="{FF2B5EF4-FFF2-40B4-BE49-F238E27FC236}">
                <a16:creationId xmlns:a16="http://schemas.microsoft.com/office/drawing/2014/main" id="{0601AD28-70B6-4014-8654-00668973073D}"/>
              </a:ext>
            </a:extLst>
          </p:cNvPr>
          <p:cNvSpPr/>
          <p:nvPr/>
        </p:nvSpPr>
        <p:spPr>
          <a:xfrm>
            <a:off x="1293812" y="2590800"/>
            <a:ext cx="9807813" cy="707886"/>
          </a:xfrm>
          <a:prstGeom prst="rect">
            <a:avLst/>
          </a:prstGeom>
          <a:noFill/>
        </p:spPr>
        <p:txBody>
          <a:bodyPr wrap="none" rtlCol="0">
            <a:spAutoFit/>
          </a:bodyPr>
          <a:lstStyle/>
          <a:p>
            <a:r>
              <a:rPr lang="en-US" sz="4000" dirty="0">
                <a:ln w="0"/>
                <a:solidFill>
                  <a:schemeClr val="bg1">
                    <a:lumMod val="85000"/>
                    <a:lumOff val="15000"/>
                  </a:schemeClr>
                </a:solidFill>
                <a:effectLst>
                  <a:outerShdw blurRad="38100" dist="19050" dir="2700000" algn="tl" rotWithShape="0">
                    <a:schemeClr val="dk1">
                      <a:alpha val="40000"/>
                    </a:schemeClr>
                  </a:outerShdw>
                </a:effectLst>
              </a:rPr>
              <a:t>Hierarchical</a:t>
            </a:r>
            <a:r>
              <a:rPr lang="en-US" sz="4000" dirty="0">
                <a:ln w="0"/>
                <a:effectLst>
                  <a:glow rad="63500">
                    <a:schemeClr val="accent1">
                      <a:satMod val="175000"/>
                      <a:alpha val="40000"/>
                    </a:schemeClr>
                  </a:glow>
                  <a:outerShdw blurRad="38100" dist="19050" dir="2700000" algn="tl" rotWithShape="0">
                    <a:schemeClr val="dk1">
                      <a:alpha val="40000"/>
                    </a:schemeClr>
                  </a:outerShdw>
                </a:effectLst>
              </a:rPr>
              <a:t> Distributed</a:t>
            </a:r>
            <a:r>
              <a:rPr lang="en-US" sz="4000" dirty="0">
                <a:ln w="0"/>
                <a:solidFill>
                  <a:schemeClr val="bg1">
                    <a:lumMod val="85000"/>
                    <a:lumOff val="15000"/>
                  </a:schemeClr>
                </a:solidFill>
                <a:effectLst>
                  <a:outerShdw blurRad="38100" dist="19050" dir="2700000" algn="tl" rotWithShape="0">
                    <a:schemeClr val="dk1">
                      <a:alpha val="40000"/>
                    </a:schemeClr>
                  </a:outerShdw>
                </a:effectLst>
              </a:rPr>
              <a:t> Schema-less Database</a:t>
            </a:r>
          </a:p>
        </p:txBody>
      </p:sp>
      <p:pic>
        <p:nvPicPr>
          <p:cNvPr id="1026" name="Picture 2" descr="Image result for hierarchical">
            <a:extLst>
              <a:ext uri="{FF2B5EF4-FFF2-40B4-BE49-F238E27FC236}">
                <a16:creationId xmlns:a16="http://schemas.microsoft.com/office/drawing/2014/main" id="{128702DC-394D-4115-AD80-7CB98B014C38}"/>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1674812" y="3590745"/>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istributed database">
            <a:extLst>
              <a:ext uri="{FF2B5EF4-FFF2-40B4-BE49-F238E27FC236}">
                <a16:creationId xmlns:a16="http://schemas.microsoft.com/office/drawing/2014/main" id="{2E70566F-3643-4EC4-85D1-98EAF7B438C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780640" y="3124200"/>
            <a:ext cx="2417078" cy="24170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ze icon">
            <a:extLst>
              <a:ext uri="{FF2B5EF4-FFF2-40B4-BE49-F238E27FC236}">
                <a16:creationId xmlns:a16="http://schemas.microsoft.com/office/drawing/2014/main" id="{651CAB33-C27C-4E99-A60A-4F2F45EE25D0}"/>
              </a:ext>
            </a:extLst>
          </p:cNvPr>
          <p:cNvPicPr>
            <a:picLocks noChangeAspect="1" noChangeArrowheads="1"/>
          </p:cNvPicPr>
          <p:nvPr/>
        </p:nvPicPr>
        <p:blipFill>
          <a:blip r:embed="rId4">
            <a:alphaModFix amt="5000"/>
            <a:extLst>
              <a:ext uri="{28A0092B-C50C-407E-A947-70E740481C1C}">
                <a14:useLocalDpi xmlns:a14="http://schemas.microsoft.com/office/drawing/2010/main" val="0"/>
              </a:ext>
            </a:extLst>
          </a:blip>
          <a:srcRect/>
          <a:stretch>
            <a:fillRect/>
          </a:stretch>
        </p:blipFill>
        <p:spPr bwMode="auto">
          <a:xfrm>
            <a:off x="6704012" y="357671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tabase icon">
            <a:extLst>
              <a:ext uri="{FF2B5EF4-FFF2-40B4-BE49-F238E27FC236}">
                <a16:creationId xmlns:a16="http://schemas.microsoft.com/office/drawing/2014/main" id="{C9665A44-1B9F-4565-913E-D056C338D1A3}"/>
              </a:ext>
            </a:extLst>
          </p:cNvPr>
          <p:cNvPicPr>
            <a:picLocks noChangeAspect="1" noChangeArrowheads="1"/>
          </p:cNvPicPr>
          <p:nvPr/>
        </p:nvPicPr>
        <p:blipFill>
          <a:blip r:embed="rId5">
            <a:alphaModFix amt="5000"/>
            <a:extLst>
              <a:ext uri="{28A0092B-C50C-407E-A947-70E740481C1C}">
                <a14:useLocalDpi xmlns:a14="http://schemas.microsoft.com/office/drawing/2010/main" val="0"/>
              </a:ext>
            </a:extLst>
          </a:blip>
          <a:srcRect/>
          <a:stretch>
            <a:fillRect/>
          </a:stretch>
        </p:blipFill>
        <p:spPr bwMode="auto">
          <a:xfrm>
            <a:off x="8408185" y="3478142"/>
            <a:ext cx="3054686" cy="18735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79524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366225" cy="707886"/>
          </a:xfrm>
          <a:prstGeom prst="rect">
            <a:avLst/>
          </a:prstGeom>
          <a:noFill/>
        </p:spPr>
        <p:txBody>
          <a:bodyPr wrap="none" rtlCol="0">
            <a:spAutoFit/>
          </a:bodyPr>
          <a:lstStyle/>
          <a:p>
            <a:pPr marL="342900" indent="-342900">
              <a:buFont typeface="Wingdings" panose="05000000000000000000" pitchFamily="2" charset="2"/>
              <a:buChar char="Ø"/>
            </a:pPr>
            <a:r>
              <a:rPr lang="en-US" sz="2000" dirty="0"/>
              <a:t>Distributed:</a:t>
            </a:r>
          </a:p>
          <a:p>
            <a:pPr lvl="1"/>
            <a:r>
              <a:rPr lang="en-US" sz="2000" dirty="0"/>
              <a:t>1. Root Servers</a:t>
            </a:r>
            <a:endParaRPr lang="en-US" dirty="0"/>
          </a:p>
        </p:txBody>
      </p:sp>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4" name="Picture 3">
            <a:extLst>
              <a:ext uri="{FF2B5EF4-FFF2-40B4-BE49-F238E27FC236}">
                <a16:creationId xmlns:a16="http://schemas.microsoft.com/office/drawing/2014/main" id="{53651E2A-27EA-455E-91FA-5E4AB5626481}"/>
              </a:ext>
            </a:extLst>
          </p:cNvPr>
          <p:cNvPicPr>
            <a:picLocks noChangeAspect="1"/>
          </p:cNvPicPr>
          <p:nvPr/>
        </p:nvPicPr>
        <p:blipFill>
          <a:blip r:embed="rId2"/>
          <a:stretch>
            <a:fillRect/>
          </a:stretch>
        </p:blipFill>
        <p:spPr>
          <a:xfrm>
            <a:off x="842188" y="1905000"/>
            <a:ext cx="7072579" cy="3453731"/>
          </a:xfrm>
          <a:prstGeom prst="round2DiagRect">
            <a:avLst>
              <a:gd name="adj1" fmla="val 50000"/>
              <a:gd name="adj2" fmla="val 0"/>
            </a:avLst>
          </a:prstGeom>
          <a:ln w="19050" cap="sq">
            <a:solidFill>
              <a:schemeClr val="bg1">
                <a:lumMod val="95000"/>
                <a:lumOff val="5000"/>
              </a:schemeClr>
            </a:solidFill>
            <a:miter lim="800000"/>
          </a:ln>
          <a:effectLst>
            <a:outerShdw blurRad="254000" algn="tl" rotWithShape="0">
              <a:srgbClr val="000000">
                <a:alpha val="43000"/>
              </a:srgbClr>
            </a:outerShdw>
            <a:reflection blurRad="6350" stA="52000" endA="300" endPos="35000" dir="5400000" sy="-100000" algn="bl" rotWithShape="0"/>
          </a:effectLst>
          <a:scene3d>
            <a:camera prst="perspectiveContrastingRightFacing"/>
            <a:lightRig rig="threePt" dir="t"/>
          </a:scene3d>
        </p:spPr>
      </p:pic>
      <p:sp>
        <p:nvSpPr>
          <p:cNvPr id="2" name="Rectangle 1">
            <a:extLst>
              <a:ext uri="{FF2B5EF4-FFF2-40B4-BE49-F238E27FC236}">
                <a16:creationId xmlns:a16="http://schemas.microsoft.com/office/drawing/2014/main" id="{B9C5C2D5-92F3-4E4B-A1A1-92C18BFB4C4D}"/>
              </a:ext>
            </a:extLst>
          </p:cNvPr>
          <p:cNvSpPr/>
          <p:nvPr/>
        </p:nvSpPr>
        <p:spPr>
          <a:xfrm>
            <a:off x="6975015" y="2209800"/>
            <a:ext cx="5181600" cy="1938992"/>
          </a:xfrm>
          <a:prstGeom prst="rect">
            <a:avLst/>
          </a:prstGeom>
          <a:noFill/>
        </p:spPr>
        <p:txBody>
          <a:bodyPr wrap="square" rtlCol="0">
            <a:spAutoFit/>
          </a:bodyPr>
          <a:lstStyle/>
          <a:p>
            <a:r>
              <a:rPr lang="en-US" sz="6000" dirty="0">
                <a:ln w="0"/>
                <a:effectLst>
                  <a:outerShdw blurRad="50800" dist="38100" dir="2700000" algn="tl" rotWithShape="0">
                    <a:prstClr val="black">
                      <a:alpha val="40000"/>
                    </a:prstClr>
                  </a:outerShdw>
                </a:effectLst>
              </a:rPr>
              <a:t>13</a:t>
            </a:r>
            <a:r>
              <a:rPr lang="en-US" sz="3600" dirty="0">
                <a:ln w="0"/>
                <a:effectLst>
                  <a:outerShdw blurRad="50800" dist="38100" dir="2700000" algn="tl" rotWithShape="0">
                    <a:prstClr val="black">
                      <a:alpha val="40000"/>
                    </a:prstClr>
                  </a:outerShdw>
                </a:effectLst>
              </a:rPr>
              <a:t> </a:t>
            </a:r>
            <a:r>
              <a:rPr lang="en-US" sz="2800" dirty="0">
                <a:ln w="0"/>
                <a:effectLst>
                  <a:outerShdw blurRad="50800" dist="38100" dir="2700000" algn="tl" rotWithShape="0">
                    <a:prstClr val="black">
                      <a:alpha val="40000"/>
                    </a:prstClr>
                  </a:outerShdw>
                </a:effectLst>
              </a:rPr>
              <a:t>Root Servers</a:t>
            </a:r>
          </a:p>
          <a:p>
            <a:r>
              <a:rPr lang="en-US" sz="6000" dirty="0">
                <a:ln w="0"/>
                <a:effectLst>
                  <a:outerShdw blurRad="50800" dist="38100" dir="2700000" algn="tl" rotWithShape="0">
                    <a:prstClr val="black">
                      <a:alpha val="40000"/>
                    </a:prstClr>
                  </a:outerShdw>
                </a:effectLst>
              </a:rPr>
              <a:t>12</a:t>
            </a:r>
            <a:r>
              <a:rPr lang="en-US" sz="3600" dirty="0">
                <a:ln w="0"/>
                <a:effectLst>
                  <a:outerShdw blurRad="50800" dist="38100" dir="2700000" algn="tl" rotWithShape="0">
                    <a:prstClr val="black">
                      <a:alpha val="40000"/>
                    </a:prstClr>
                  </a:outerShdw>
                </a:effectLst>
              </a:rPr>
              <a:t> </a:t>
            </a:r>
            <a:r>
              <a:rPr lang="en-US" sz="2800" dirty="0">
                <a:ln w="0"/>
                <a:effectLst>
                  <a:outerShdw blurRad="50800" dist="38100" dir="2700000" algn="tl" rotWithShape="0">
                    <a:prstClr val="black">
                      <a:alpha val="40000"/>
                    </a:prstClr>
                  </a:outerShdw>
                </a:effectLst>
              </a:rPr>
              <a:t>Independent Organizations</a:t>
            </a:r>
            <a:endParaRPr lang="en-US" sz="3600" dirty="0">
              <a:ln w="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77697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042290"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Textbook Style</a:t>
            </a:r>
            <a:endParaRPr lang="en-US" dirty="0"/>
          </a:p>
        </p:txBody>
      </p:sp>
      <p:sp>
        <p:nvSpPr>
          <p:cNvPr id="2" name="Rectangle 1">
            <a:extLst>
              <a:ext uri="{FF2B5EF4-FFF2-40B4-BE49-F238E27FC236}">
                <a16:creationId xmlns:a16="http://schemas.microsoft.com/office/drawing/2014/main" id="{0601AD28-70B6-4014-8654-00668973073D}"/>
              </a:ext>
            </a:extLst>
          </p:cNvPr>
          <p:cNvSpPr/>
          <p:nvPr/>
        </p:nvSpPr>
        <p:spPr>
          <a:xfrm>
            <a:off x="1293812" y="2590800"/>
            <a:ext cx="9807813" cy="707886"/>
          </a:xfrm>
          <a:prstGeom prst="rect">
            <a:avLst/>
          </a:prstGeom>
          <a:noFill/>
        </p:spPr>
        <p:txBody>
          <a:bodyPr wrap="none" rtlCol="0">
            <a:spAutoFit/>
          </a:bodyPr>
          <a:lstStyle/>
          <a:p>
            <a:r>
              <a:rPr lang="en-US" sz="4000" dirty="0">
                <a:ln w="0"/>
                <a:solidFill>
                  <a:schemeClr val="bg1">
                    <a:lumMod val="85000"/>
                    <a:lumOff val="15000"/>
                  </a:schemeClr>
                </a:solidFill>
                <a:effectLst>
                  <a:outerShdw blurRad="38100" dist="19050" dir="2700000" algn="tl" rotWithShape="0">
                    <a:schemeClr val="dk1">
                      <a:alpha val="40000"/>
                    </a:schemeClr>
                  </a:outerShdw>
                </a:effectLst>
              </a:rPr>
              <a:t>Hierarchical</a:t>
            </a:r>
            <a:r>
              <a:rPr lang="en-US" sz="4000" dirty="0">
                <a:ln w="0"/>
                <a:effectLst>
                  <a:glow rad="63500">
                    <a:schemeClr val="accent1">
                      <a:satMod val="175000"/>
                      <a:alpha val="40000"/>
                    </a:schemeClr>
                  </a:glow>
                  <a:outerShdw blurRad="38100" dist="19050" dir="2700000" algn="tl" rotWithShape="0">
                    <a:schemeClr val="dk1">
                      <a:alpha val="40000"/>
                    </a:schemeClr>
                  </a:outerShdw>
                </a:effectLst>
              </a:rPr>
              <a:t> Distributed</a:t>
            </a:r>
            <a:r>
              <a:rPr lang="en-US" sz="4000" dirty="0">
                <a:ln w="0"/>
                <a:solidFill>
                  <a:schemeClr val="bg1">
                    <a:lumMod val="85000"/>
                    <a:lumOff val="15000"/>
                  </a:schemeClr>
                </a:solidFill>
                <a:effectLst>
                  <a:outerShdw blurRad="38100" dist="19050" dir="2700000" algn="tl" rotWithShape="0">
                    <a:schemeClr val="dk1">
                      <a:alpha val="40000"/>
                    </a:schemeClr>
                  </a:outerShdw>
                </a:effectLst>
              </a:rPr>
              <a:t> Schema-less Database</a:t>
            </a:r>
          </a:p>
        </p:txBody>
      </p:sp>
      <p:pic>
        <p:nvPicPr>
          <p:cNvPr id="1026" name="Picture 2" descr="Image result for hierarchical">
            <a:extLst>
              <a:ext uri="{FF2B5EF4-FFF2-40B4-BE49-F238E27FC236}">
                <a16:creationId xmlns:a16="http://schemas.microsoft.com/office/drawing/2014/main" id="{128702DC-394D-4115-AD80-7CB98B014C38}"/>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1674812" y="3590745"/>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istributed database">
            <a:extLst>
              <a:ext uri="{FF2B5EF4-FFF2-40B4-BE49-F238E27FC236}">
                <a16:creationId xmlns:a16="http://schemas.microsoft.com/office/drawing/2014/main" id="{2E70566F-3643-4EC4-85D1-98EAF7B438C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780640" y="3124200"/>
            <a:ext cx="2417078" cy="24170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ze icon">
            <a:extLst>
              <a:ext uri="{FF2B5EF4-FFF2-40B4-BE49-F238E27FC236}">
                <a16:creationId xmlns:a16="http://schemas.microsoft.com/office/drawing/2014/main" id="{651CAB33-C27C-4E99-A60A-4F2F45EE25D0}"/>
              </a:ext>
            </a:extLst>
          </p:cNvPr>
          <p:cNvPicPr>
            <a:picLocks noChangeAspect="1" noChangeArrowheads="1"/>
          </p:cNvPicPr>
          <p:nvPr/>
        </p:nvPicPr>
        <p:blipFill>
          <a:blip r:embed="rId4">
            <a:alphaModFix amt="5000"/>
            <a:extLst>
              <a:ext uri="{28A0092B-C50C-407E-A947-70E740481C1C}">
                <a14:useLocalDpi xmlns:a14="http://schemas.microsoft.com/office/drawing/2010/main" val="0"/>
              </a:ext>
            </a:extLst>
          </a:blip>
          <a:srcRect/>
          <a:stretch>
            <a:fillRect/>
          </a:stretch>
        </p:blipFill>
        <p:spPr bwMode="auto">
          <a:xfrm>
            <a:off x="6704012" y="357671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tabase icon">
            <a:extLst>
              <a:ext uri="{FF2B5EF4-FFF2-40B4-BE49-F238E27FC236}">
                <a16:creationId xmlns:a16="http://schemas.microsoft.com/office/drawing/2014/main" id="{C9665A44-1B9F-4565-913E-D056C338D1A3}"/>
              </a:ext>
            </a:extLst>
          </p:cNvPr>
          <p:cNvPicPr>
            <a:picLocks noChangeAspect="1" noChangeArrowheads="1"/>
          </p:cNvPicPr>
          <p:nvPr/>
        </p:nvPicPr>
        <p:blipFill>
          <a:blip r:embed="rId5">
            <a:alphaModFix amt="5000"/>
            <a:extLst>
              <a:ext uri="{28A0092B-C50C-407E-A947-70E740481C1C}">
                <a14:useLocalDpi xmlns:a14="http://schemas.microsoft.com/office/drawing/2010/main" val="0"/>
              </a:ext>
            </a:extLst>
          </a:blip>
          <a:srcRect/>
          <a:stretch>
            <a:fillRect/>
          </a:stretch>
        </p:blipFill>
        <p:spPr bwMode="auto">
          <a:xfrm>
            <a:off x="8408185" y="3478142"/>
            <a:ext cx="3054686" cy="18735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206078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042290"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Textbook Style</a:t>
            </a:r>
            <a:endParaRPr lang="en-US" dirty="0"/>
          </a:p>
        </p:txBody>
      </p:sp>
      <p:sp>
        <p:nvSpPr>
          <p:cNvPr id="2" name="Rectangle 1">
            <a:extLst>
              <a:ext uri="{FF2B5EF4-FFF2-40B4-BE49-F238E27FC236}">
                <a16:creationId xmlns:a16="http://schemas.microsoft.com/office/drawing/2014/main" id="{0601AD28-70B6-4014-8654-00668973073D}"/>
              </a:ext>
            </a:extLst>
          </p:cNvPr>
          <p:cNvSpPr/>
          <p:nvPr/>
        </p:nvSpPr>
        <p:spPr>
          <a:xfrm>
            <a:off x="1293812" y="2590800"/>
            <a:ext cx="9807813" cy="707886"/>
          </a:xfrm>
          <a:prstGeom prst="rect">
            <a:avLst/>
          </a:prstGeom>
          <a:noFill/>
        </p:spPr>
        <p:txBody>
          <a:bodyPr wrap="none" rtlCol="0">
            <a:spAutoFit/>
          </a:bodyPr>
          <a:lstStyle/>
          <a:p>
            <a:r>
              <a:rPr lang="en-US" sz="4000" dirty="0">
                <a:ln w="0"/>
                <a:solidFill>
                  <a:schemeClr val="bg1">
                    <a:lumMod val="85000"/>
                    <a:lumOff val="15000"/>
                  </a:schemeClr>
                </a:solidFill>
                <a:effectLst>
                  <a:outerShdw blurRad="38100" dist="19050" dir="2700000" algn="tl" rotWithShape="0">
                    <a:schemeClr val="dk1">
                      <a:alpha val="40000"/>
                    </a:schemeClr>
                  </a:outerShdw>
                </a:effectLst>
              </a:rPr>
              <a:t>Hierarchical</a:t>
            </a:r>
            <a:r>
              <a:rPr lang="en-US" sz="4000" dirty="0">
                <a:ln w="0"/>
                <a:effectLst>
                  <a:glow rad="63500">
                    <a:schemeClr val="accent1">
                      <a:satMod val="175000"/>
                      <a:alpha val="40000"/>
                    </a:schemeClr>
                  </a:glow>
                  <a:outerShdw blurRad="38100" dist="19050" dir="2700000" algn="tl" rotWithShape="0">
                    <a:schemeClr val="dk1">
                      <a:alpha val="40000"/>
                    </a:schemeClr>
                  </a:outerShdw>
                </a:effectLst>
              </a:rPr>
              <a:t> </a:t>
            </a:r>
            <a:r>
              <a:rPr lang="en-US" sz="4000" dirty="0">
                <a:ln w="0"/>
                <a:solidFill>
                  <a:schemeClr val="bg1">
                    <a:lumMod val="85000"/>
                    <a:lumOff val="15000"/>
                  </a:schemeClr>
                </a:solidFill>
                <a:effectLst>
                  <a:outerShdw blurRad="38100" dist="19050" dir="2700000" algn="tl" rotWithShape="0">
                    <a:schemeClr val="dk1">
                      <a:alpha val="40000"/>
                    </a:schemeClr>
                  </a:outerShdw>
                </a:effectLst>
              </a:rPr>
              <a:t>Distributed </a:t>
            </a:r>
            <a:r>
              <a:rPr lang="en-US" sz="4000" dirty="0">
                <a:ln w="0"/>
                <a:effectLst>
                  <a:glow rad="63500">
                    <a:schemeClr val="accent1">
                      <a:satMod val="175000"/>
                      <a:alpha val="40000"/>
                    </a:schemeClr>
                  </a:glow>
                  <a:outerShdw blurRad="38100" dist="19050" dir="2700000" algn="tl" rotWithShape="0">
                    <a:schemeClr val="dk1">
                      <a:alpha val="40000"/>
                    </a:schemeClr>
                  </a:outerShdw>
                </a:effectLst>
              </a:rPr>
              <a:t>Schema-less</a:t>
            </a:r>
            <a:r>
              <a:rPr lang="en-US" sz="4000" dirty="0">
                <a:ln w="0"/>
                <a:solidFill>
                  <a:schemeClr val="bg1">
                    <a:lumMod val="85000"/>
                    <a:lumOff val="15000"/>
                  </a:schemeClr>
                </a:solidFill>
                <a:effectLst>
                  <a:outerShdw blurRad="38100" dist="19050" dir="2700000" algn="tl" rotWithShape="0">
                    <a:schemeClr val="dk1">
                      <a:alpha val="40000"/>
                    </a:schemeClr>
                  </a:outerShdw>
                </a:effectLst>
              </a:rPr>
              <a:t> Database</a:t>
            </a:r>
          </a:p>
        </p:txBody>
      </p:sp>
      <p:pic>
        <p:nvPicPr>
          <p:cNvPr id="1026" name="Picture 2" descr="Image result for hierarchical">
            <a:extLst>
              <a:ext uri="{FF2B5EF4-FFF2-40B4-BE49-F238E27FC236}">
                <a16:creationId xmlns:a16="http://schemas.microsoft.com/office/drawing/2014/main" id="{128702DC-394D-4115-AD80-7CB98B014C38}"/>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1674812" y="3590745"/>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istributed database">
            <a:extLst>
              <a:ext uri="{FF2B5EF4-FFF2-40B4-BE49-F238E27FC236}">
                <a16:creationId xmlns:a16="http://schemas.microsoft.com/office/drawing/2014/main" id="{2E70566F-3643-4EC4-85D1-98EAF7B438C3}"/>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3780640" y="3124200"/>
            <a:ext cx="2417078" cy="24170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ze icon">
            <a:extLst>
              <a:ext uri="{FF2B5EF4-FFF2-40B4-BE49-F238E27FC236}">
                <a16:creationId xmlns:a16="http://schemas.microsoft.com/office/drawing/2014/main" id="{651CAB33-C27C-4E99-A60A-4F2F45EE25D0}"/>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6704012" y="357671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tabase icon">
            <a:extLst>
              <a:ext uri="{FF2B5EF4-FFF2-40B4-BE49-F238E27FC236}">
                <a16:creationId xmlns:a16="http://schemas.microsoft.com/office/drawing/2014/main" id="{C9665A44-1B9F-4565-913E-D056C338D1A3}"/>
              </a:ext>
            </a:extLst>
          </p:cNvPr>
          <p:cNvPicPr>
            <a:picLocks noChangeAspect="1" noChangeArrowheads="1"/>
          </p:cNvPicPr>
          <p:nvPr/>
        </p:nvPicPr>
        <p:blipFill>
          <a:blip r:embed="rId5">
            <a:alphaModFix amt="5000"/>
            <a:extLst>
              <a:ext uri="{28A0092B-C50C-407E-A947-70E740481C1C}">
                <a14:useLocalDpi xmlns:a14="http://schemas.microsoft.com/office/drawing/2010/main" val="0"/>
              </a:ext>
            </a:extLst>
          </a:blip>
          <a:srcRect/>
          <a:stretch>
            <a:fillRect/>
          </a:stretch>
        </p:blipFill>
        <p:spPr bwMode="auto">
          <a:xfrm>
            <a:off x="8408185" y="3478142"/>
            <a:ext cx="3054686" cy="18735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404987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1887055" cy="707886"/>
          </a:xfrm>
          <a:prstGeom prst="rect">
            <a:avLst/>
          </a:prstGeom>
          <a:noFill/>
        </p:spPr>
        <p:txBody>
          <a:bodyPr wrap="none" rtlCol="0">
            <a:spAutoFit/>
          </a:bodyPr>
          <a:lstStyle/>
          <a:p>
            <a:pPr marL="342900" indent="-342900">
              <a:buFont typeface="Wingdings" panose="05000000000000000000" pitchFamily="2" charset="2"/>
              <a:buChar char="Ø"/>
            </a:pPr>
            <a:r>
              <a:rPr lang="en-US" sz="2000" dirty="0"/>
              <a:t>Schema-less:</a:t>
            </a:r>
          </a:p>
          <a:p>
            <a:pPr lvl="1"/>
            <a:r>
              <a:rPr lang="en-US" sz="2000" dirty="0"/>
              <a:t>1. Format</a:t>
            </a:r>
            <a:endParaRPr lang="en-US" dirty="0"/>
          </a:p>
        </p:txBody>
      </p:sp>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6" name="Picture 5" descr="A screenshot of a computer&#10;&#10;Description automatically generated">
            <a:extLst>
              <a:ext uri="{FF2B5EF4-FFF2-40B4-BE49-F238E27FC236}">
                <a16:creationId xmlns:a16="http://schemas.microsoft.com/office/drawing/2014/main" id="{24C51398-7066-46A6-8DFA-4B83F1E63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1344353"/>
            <a:ext cx="5875113" cy="543744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92E2051-27C0-4671-9142-1B17E1D9F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136" y="1366724"/>
            <a:ext cx="5496550" cy="2755215"/>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508DBFD-496C-42CC-9170-05987686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7136" y="3472049"/>
            <a:ext cx="5507226" cy="2209800"/>
          </a:xfrm>
          <a:prstGeom prst="rect">
            <a:avLst/>
          </a:prstGeom>
        </p:spPr>
      </p:pic>
    </p:spTree>
    <p:extLst>
      <p:ext uri="{BB962C8B-B14F-4D97-AF65-F5344CB8AC3E}">
        <p14:creationId xmlns:p14="http://schemas.microsoft.com/office/powerpoint/2010/main" val="1624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890278" cy="707886"/>
          </a:xfrm>
          <a:prstGeom prst="rect">
            <a:avLst/>
          </a:prstGeom>
          <a:noFill/>
        </p:spPr>
        <p:txBody>
          <a:bodyPr wrap="none" rtlCol="0">
            <a:spAutoFit/>
          </a:bodyPr>
          <a:lstStyle/>
          <a:p>
            <a:pPr marL="342900" indent="-342900">
              <a:buFont typeface="Wingdings" panose="05000000000000000000" pitchFamily="2" charset="2"/>
              <a:buChar char="Ø"/>
            </a:pPr>
            <a:r>
              <a:rPr lang="en-US" sz="2000" dirty="0"/>
              <a:t>Schema-less:</a:t>
            </a:r>
          </a:p>
          <a:p>
            <a:pPr lvl="1"/>
            <a:r>
              <a:rPr lang="en-US" sz="2000" dirty="0"/>
              <a:t>2. Recourse Records</a:t>
            </a:r>
            <a:endParaRPr lang="en-US" dirty="0"/>
          </a:p>
        </p:txBody>
      </p:sp>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8" name="TextBox 7">
            <a:extLst>
              <a:ext uri="{FF2B5EF4-FFF2-40B4-BE49-F238E27FC236}">
                <a16:creationId xmlns:a16="http://schemas.microsoft.com/office/drawing/2014/main" id="{6A7652DA-40F5-425C-B342-BC10FD277F14}"/>
              </a:ext>
            </a:extLst>
          </p:cNvPr>
          <p:cNvSpPr txBox="1"/>
          <p:nvPr/>
        </p:nvSpPr>
        <p:spPr>
          <a:xfrm>
            <a:off x="1979612" y="2895600"/>
            <a:ext cx="2412840" cy="1862048"/>
          </a:xfrm>
          <a:prstGeom prst="rect">
            <a:avLst/>
          </a:prstGeom>
          <a:noFill/>
        </p:spPr>
        <p:txBody>
          <a:bodyPr wrap="none" rtlCol="0">
            <a:spAutoFit/>
          </a:bodyPr>
          <a:lstStyle/>
          <a:p>
            <a:r>
              <a:rPr lang="en-US" sz="11500" dirty="0">
                <a:ln w="0"/>
                <a:effectLst>
                  <a:glow rad="63500">
                    <a:schemeClr val="accent1">
                      <a:satMod val="175000"/>
                      <a:alpha val="40000"/>
                    </a:schemeClr>
                  </a:glow>
                  <a:outerShdw blurRad="38100" dist="19050" dir="2700000" algn="tl" rotWithShape="0">
                    <a:schemeClr val="dk1">
                      <a:alpha val="40000"/>
                    </a:schemeClr>
                  </a:outerShdw>
                </a:effectLst>
              </a:rPr>
              <a:t>90+</a:t>
            </a:r>
          </a:p>
        </p:txBody>
      </p:sp>
      <p:pic>
        <p:nvPicPr>
          <p:cNvPr id="3078" name="Picture 6">
            <a:extLst>
              <a:ext uri="{FF2B5EF4-FFF2-40B4-BE49-F238E27FC236}">
                <a16:creationId xmlns:a16="http://schemas.microsoft.com/office/drawing/2014/main" id="{3FDE8C09-8911-422D-907E-76D537861F21}"/>
              </a:ext>
            </a:extLst>
          </p:cNvPr>
          <p:cNvPicPr>
            <a:picLocks noChangeAspect="1" noChangeArrowheads="1"/>
          </p:cNvPicPr>
          <p:nvPr/>
        </p:nvPicPr>
        <p:blipFill rotWithShape="1">
          <a:blip r:embed="rId2">
            <a:clrChange>
              <a:clrFrom>
                <a:srgbClr val="272822"/>
              </a:clrFrom>
              <a:clrTo>
                <a:srgbClr val="272822">
                  <a:alpha val="0"/>
                </a:srgbClr>
              </a:clrTo>
            </a:clrChange>
            <a:extLst>
              <a:ext uri="{28A0092B-C50C-407E-A947-70E740481C1C}">
                <a14:useLocalDpi xmlns:a14="http://schemas.microsoft.com/office/drawing/2010/main" val="0"/>
              </a:ext>
            </a:extLst>
          </a:blip>
          <a:srcRect t="9589" b="7490"/>
          <a:stretch/>
        </p:blipFill>
        <p:spPr bwMode="auto">
          <a:xfrm>
            <a:off x="3503612" y="1371600"/>
            <a:ext cx="8228013" cy="511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8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042290"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Textbook Style</a:t>
            </a:r>
            <a:endParaRPr lang="en-US" dirty="0"/>
          </a:p>
        </p:txBody>
      </p:sp>
      <p:sp>
        <p:nvSpPr>
          <p:cNvPr id="2" name="Rectangle 1">
            <a:extLst>
              <a:ext uri="{FF2B5EF4-FFF2-40B4-BE49-F238E27FC236}">
                <a16:creationId xmlns:a16="http://schemas.microsoft.com/office/drawing/2014/main" id="{0601AD28-70B6-4014-8654-00668973073D}"/>
              </a:ext>
            </a:extLst>
          </p:cNvPr>
          <p:cNvSpPr/>
          <p:nvPr/>
        </p:nvSpPr>
        <p:spPr>
          <a:xfrm>
            <a:off x="1293812" y="2590800"/>
            <a:ext cx="9807813" cy="707886"/>
          </a:xfrm>
          <a:prstGeom prst="rect">
            <a:avLst/>
          </a:prstGeom>
          <a:noFill/>
        </p:spPr>
        <p:txBody>
          <a:bodyPr wrap="none" rtlCol="0">
            <a:spAutoFit/>
          </a:bodyPr>
          <a:lstStyle/>
          <a:p>
            <a:r>
              <a:rPr lang="en-US" sz="4000" dirty="0">
                <a:ln w="0"/>
                <a:solidFill>
                  <a:schemeClr val="bg1">
                    <a:lumMod val="85000"/>
                    <a:lumOff val="15000"/>
                  </a:schemeClr>
                </a:solidFill>
                <a:effectLst>
                  <a:outerShdw blurRad="38100" dist="19050" dir="2700000" algn="tl" rotWithShape="0">
                    <a:schemeClr val="dk1">
                      <a:alpha val="40000"/>
                    </a:schemeClr>
                  </a:outerShdw>
                </a:effectLst>
              </a:rPr>
              <a:t>Hierarchical</a:t>
            </a:r>
            <a:r>
              <a:rPr lang="en-US" sz="4000" dirty="0">
                <a:ln w="0"/>
                <a:effectLst>
                  <a:glow rad="63500">
                    <a:schemeClr val="accent1">
                      <a:satMod val="175000"/>
                      <a:alpha val="40000"/>
                    </a:schemeClr>
                  </a:glow>
                  <a:outerShdw blurRad="38100" dist="19050" dir="2700000" algn="tl" rotWithShape="0">
                    <a:schemeClr val="dk1">
                      <a:alpha val="40000"/>
                    </a:schemeClr>
                  </a:outerShdw>
                </a:effectLst>
              </a:rPr>
              <a:t> </a:t>
            </a:r>
            <a:r>
              <a:rPr lang="en-US" sz="4000" dirty="0">
                <a:ln w="0"/>
                <a:solidFill>
                  <a:schemeClr val="bg1">
                    <a:lumMod val="85000"/>
                    <a:lumOff val="15000"/>
                  </a:schemeClr>
                </a:solidFill>
                <a:effectLst>
                  <a:outerShdw blurRad="38100" dist="19050" dir="2700000" algn="tl" rotWithShape="0">
                    <a:schemeClr val="dk1">
                      <a:alpha val="40000"/>
                    </a:schemeClr>
                  </a:outerShdw>
                </a:effectLst>
              </a:rPr>
              <a:t>Distributed </a:t>
            </a:r>
            <a:r>
              <a:rPr lang="en-US" sz="4000" dirty="0">
                <a:ln w="0"/>
                <a:effectLst>
                  <a:glow rad="63500">
                    <a:schemeClr val="accent1">
                      <a:satMod val="175000"/>
                      <a:alpha val="40000"/>
                    </a:schemeClr>
                  </a:glow>
                  <a:outerShdw blurRad="38100" dist="19050" dir="2700000" algn="tl" rotWithShape="0">
                    <a:schemeClr val="dk1">
                      <a:alpha val="40000"/>
                    </a:schemeClr>
                  </a:outerShdw>
                </a:effectLst>
              </a:rPr>
              <a:t>Schema-less</a:t>
            </a:r>
            <a:r>
              <a:rPr lang="en-US" sz="4000" dirty="0">
                <a:ln w="0"/>
                <a:solidFill>
                  <a:schemeClr val="bg1">
                    <a:lumMod val="85000"/>
                    <a:lumOff val="15000"/>
                  </a:schemeClr>
                </a:solidFill>
                <a:effectLst>
                  <a:outerShdw blurRad="38100" dist="19050" dir="2700000" algn="tl" rotWithShape="0">
                    <a:schemeClr val="dk1">
                      <a:alpha val="40000"/>
                    </a:schemeClr>
                  </a:outerShdw>
                </a:effectLst>
              </a:rPr>
              <a:t> Database</a:t>
            </a:r>
          </a:p>
        </p:txBody>
      </p:sp>
      <p:pic>
        <p:nvPicPr>
          <p:cNvPr id="1026" name="Picture 2" descr="Image result for hierarchical">
            <a:extLst>
              <a:ext uri="{FF2B5EF4-FFF2-40B4-BE49-F238E27FC236}">
                <a16:creationId xmlns:a16="http://schemas.microsoft.com/office/drawing/2014/main" id="{128702DC-394D-4115-AD80-7CB98B014C38}"/>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1674812" y="3590745"/>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istributed database">
            <a:extLst>
              <a:ext uri="{FF2B5EF4-FFF2-40B4-BE49-F238E27FC236}">
                <a16:creationId xmlns:a16="http://schemas.microsoft.com/office/drawing/2014/main" id="{2E70566F-3643-4EC4-85D1-98EAF7B438C3}"/>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3780640" y="3124200"/>
            <a:ext cx="2417078" cy="24170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ze icon">
            <a:extLst>
              <a:ext uri="{FF2B5EF4-FFF2-40B4-BE49-F238E27FC236}">
                <a16:creationId xmlns:a16="http://schemas.microsoft.com/office/drawing/2014/main" id="{651CAB33-C27C-4E99-A60A-4F2F45EE25D0}"/>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6704012" y="357671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tabase icon">
            <a:extLst>
              <a:ext uri="{FF2B5EF4-FFF2-40B4-BE49-F238E27FC236}">
                <a16:creationId xmlns:a16="http://schemas.microsoft.com/office/drawing/2014/main" id="{C9665A44-1B9F-4565-913E-D056C338D1A3}"/>
              </a:ext>
            </a:extLst>
          </p:cNvPr>
          <p:cNvPicPr>
            <a:picLocks noChangeAspect="1" noChangeArrowheads="1"/>
          </p:cNvPicPr>
          <p:nvPr/>
        </p:nvPicPr>
        <p:blipFill>
          <a:blip r:embed="rId5">
            <a:alphaModFix amt="5000"/>
            <a:extLst>
              <a:ext uri="{28A0092B-C50C-407E-A947-70E740481C1C}">
                <a14:useLocalDpi xmlns:a14="http://schemas.microsoft.com/office/drawing/2010/main" val="0"/>
              </a:ext>
            </a:extLst>
          </a:blip>
          <a:srcRect/>
          <a:stretch>
            <a:fillRect/>
          </a:stretch>
        </p:blipFill>
        <p:spPr bwMode="auto">
          <a:xfrm>
            <a:off x="8408185" y="3478142"/>
            <a:ext cx="3054686" cy="18735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274969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042290"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Textbook Style</a:t>
            </a:r>
            <a:endParaRPr lang="en-US" dirty="0"/>
          </a:p>
        </p:txBody>
      </p:sp>
      <p:sp>
        <p:nvSpPr>
          <p:cNvPr id="2" name="Rectangle 1">
            <a:extLst>
              <a:ext uri="{FF2B5EF4-FFF2-40B4-BE49-F238E27FC236}">
                <a16:creationId xmlns:a16="http://schemas.microsoft.com/office/drawing/2014/main" id="{0601AD28-70B6-4014-8654-00668973073D}"/>
              </a:ext>
            </a:extLst>
          </p:cNvPr>
          <p:cNvSpPr/>
          <p:nvPr/>
        </p:nvSpPr>
        <p:spPr>
          <a:xfrm>
            <a:off x="1293812" y="2590800"/>
            <a:ext cx="9807813" cy="707886"/>
          </a:xfrm>
          <a:prstGeom prst="rect">
            <a:avLst/>
          </a:prstGeom>
          <a:noFill/>
        </p:spPr>
        <p:txBody>
          <a:bodyPr wrap="none" rtlCol="0">
            <a:spAutoFit/>
          </a:bodyPr>
          <a:lstStyle/>
          <a:p>
            <a:r>
              <a:rPr lang="en-US" sz="4000" dirty="0">
                <a:ln w="0"/>
                <a:solidFill>
                  <a:schemeClr val="bg1">
                    <a:lumMod val="85000"/>
                    <a:lumOff val="15000"/>
                  </a:schemeClr>
                </a:solidFill>
                <a:effectLst>
                  <a:outerShdw blurRad="38100" dist="19050" dir="2700000" algn="tl" rotWithShape="0">
                    <a:schemeClr val="dk1">
                      <a:alpha val="40000"/>
                    </a:schemeClr>
                  </a:outerShdw>
                </a:effectLst>
              </a:rPr>
              <a:t>Hierarchical</a:t>
            </a:r>
            <a:r>
              <a:rPr lang="en-US" sz="4000" dirty="0">
                <a:ln w="0"/>
                <a:effectLst>
                  <a:glow rad="63500">
                    <a:schemeClr val="accent1">
                      <a:satMod val="175000"/>
                      <a:alpha val="40000"/>
                    </a:schemeClr>
                  </a:glow>
                  <a:outerShdw blurRad="38100" dist="19050" dir="2700000" algn="tl" rotWithShape="0">
                    <a:schemeClr val="dk1">
                      <a:alpha val="40000"/>
                    </a:schemeClr>
                  </a:outerShdw>
                </a:effectLst>
              </a:rPr>
              <a:t> </a:t>
            </a:r>
            <a:r>
              <a:rPr lang="en-US" sz="4000" dirty="0">
                <a:ln w="0"/>
                <a:solidFill>
                  <a:schemeClr val="bg1">
                    <a:lumMod val="85000"/>
                    <a:lumOff val="15000"/>
                  </a:schemeClr>
                </a:solidFill>
                <a:effectLst>
                  <a:outerShdw blurRad="38100" dist="19050" dir="2700000" algn="tl" rotWithShape="0">
                    <a:schemeClr val="dk1">
                      <a:alpha val="40000"/>
                    </a:schemeClr>
                  </a:outerShdw>
                </a:effectLst>
              </a:rPr>
              <a:t>Distributed Schema-less </a:t>
            </a:r>
            <a:r>
              <a:rPr lang="en-US" sz="4000" dirty="0">
                <a:ln w="0"/>
                <a:effectLst>
                  <a:glow rad="63500">
                    <a:schemeClr val="accent1">
                      <a:satMod val="175000"/>
                      <a:alpha val="40000"/>
                    </a:schemeClr>
                  </a:glow>
                  <a:outerShdw blurRad="38100" dist="19050" dir="2700000" algn="tl" rotWithShape="0">
                    <a:schemeClr val="dk1">
                      <a:alpha val="40000"/>
                    </a:schemeClr>
                  </a:outerShdw>
                </a:effectLst>
              </a:rPr>
              <a:t>Database</a:t>
            </a:r>
          </a:p>
        </p:txBody>
      </p:sp>
      <p:pic>
        <p:nvPicPr>
          <p:cNvPr id="1026" name="Picture 2" descr="Image result for hierarchical">
            <a:extLst>
              <a:ext uri="{FF2B5EF4-FFF2-40B4-BE49-F238E27FC236}">
                <a16:creationId xmlns:a16="http://schemas.microsoft.com/office/drawing/2014/main" id="{128702DC-394D-4115-AD80-7CB98B014C38}"/>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1674812" y="3590745"/>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istributed database">
            <a:extLst>
              <a:ext uri="{FF2B5EF4-FFF2-40B4-BE49-F238E27FC236}">
                <a16:creationId xmlns:a16="http://schemas.microsoft.com/office/drawing/2014/main" id="{2E70566F-3643-4EC4-85D1-98EAF7B438C3}"/>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3780640" y="3124200"/>
            <a:ext cx="2417078" cy="24170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ze icon">
            <a:extLst>
              <a:ext uri="{FF2B5EF4-FFF2-40B4-BE49-F238E27FC236}">
                <a16:creationId xmlns:a16="http://schemas.microsoft.com/office/drawing/2014/main" id="{651CAB33-C27C-4E99-A60A-4F2F45EE25D0}"/>
              </a:ext>
            </a:extLst>
          </p:cNvPr>
          <p:cNvPicPr>
            <a:picLocks noChangeAspect="1" noChangeArrowheads="1"/>
          </p:cNvPicPr>
          <p:nvPr/>
        </p:nvPicPr>
        <p:blipFill>
          <a:blip r:embed="rId4">
            <a:alphaModFix amt="5000"/>
            <a:extLst>
              <a:ext uri="{28A0092B-C50C-407E-A947-70E740481C1C}">
                <a14:useLocalDpi xmlns:a14="http://schemas.microsoft.com/office/drawing/2010/main" val="0"/>
              </a:ext>
            </a:extLst>
          </a:blip>
          <a:srcRect/>
          <a:stretch>
            <a:fillRect/>
          </a:stretch>
        </p:blipFill>
        <p:spPr bwMode="auto">
          <a:xfrm>
            <a:off x="6704012" y="3576713"/>
            <a:ext cx="1676400" cy="1676400"/>
          </a:xfrm>
          <a:prstGeom prst="rect">
            <a:avLst/>
          </a:prstGeom>
          <a:extLst>
            <a:ext uri="{909E8E84-426E-40DD-AFC4-6F175D3DCCD1}">
              <a14:hiddenFill xmlns:a14="http://schemas.microsoft.com/office/drawing/2010/main">
                <a:solidFill>
                  <a:srgbClr val="FFFFFF"/>
                </a:solidFill>
              </a14:hiddenFill>
            </a:ext>
          </a:extLst>
        </p:spPr>
      </p:pic>
      <p:pic>
        <p:nvPicPr>
          <p:cNvPr id="1034" name="Picture 10" descr="Image result for database icon">
            <a:extLst>
              <a:ext uri="{FF2B5EF4-FFF2-40B4-BE49-F238E27FC236}">
                <a16:creationId xmlns:a16="http://schemas.microsoft.com/office/drawing/2014/main" id="{C9665A44-1B9F-4565-913E-D056C338D1A3}"/>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8408185" y="3478142"/>
            <a:ext cx="3054686" cy="18735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20495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Who Am I</a:t>
            </a:r>
          </a:p>
        </p:txBody>
      </p:sp>
      <p:sp>
        <p:nvSpPr>
          <p:cNvPr id="14" name="Content Placeholder 13"/>
          <p:cNvSpPr>
            <a:spLocks noGrp="1"/>
          </p:cNvSpPr>
          <p:nvPr>
            <p:ph idx="1"/>
          </p:nvPr>
        </p:nvSpPr>
        <p:spPr/>
        <p:txBody>
          <a:bodyPr>
            <a:normAutofit/>
          </a:bodyPr>
          <a:lstStyle/>
          <a:p>
            <a:r>
              <a:rPr lang="en-US" dirty="0"/>
              <a:t>Forward-Engineer </a:t>
            </a:r>
            <a:r>
              <a:rPr lang="en-US" i="1" dirty="0"/>
              <a:t>By Day</a:t>
            </a:r>
          </a:p>
          <a:p>
            <a:r>
              <a:rPr lang="en-US" dirty="0"/>
              <a:t>Reverse-Engineer </a:t>
            </a:r>
            <a:r>
              <a:rPr lang="en-US" i="1" dirty="0"/>
              <a:t>By Night</a:t>
            </a:r>
          </a:p>
          <a:p>
            <a:r>
              <a:rPr lang="en-US" dirty="0"/>
              <a:t>Data Scientist </a:t>
            </a:r>
            <a:r>
              <a:rPr lang="en-US" i="1" dirty="0"/>
              <a:t>By Coincidence</a:t>
            </a:r>
          </a:p>
          <a:p>
            <a:r>
              <a:rPr lang="en-US" dirty="0"/>
              <a:t>Anti-Money Laundry </a:t>
            </a:r>
            <a:r>
              <a:rPr lang="en-US" i="1" dirty="0"/>
              <a:t>Enforcer</a:t>
            </a:r>
          </a:p>
          <a:p>
            <a:r>
              <a:rPr lang="en-US" dirty="0"/>
              <a:t>Offensive Security </a:t>
            </a:r>
            <a:r>
              <a:rPr lang="en-US" i="1" dirty="0"/>
              <a:t>Warrior </a:t>
            </a:r>
          </a:p>
        </p:txBody>
      </p:sp>
      <p:sp>
        <p:nvSpPr>
          <p:cNvPr id="4" name="TextBox 3">
            <a:extLst>
              <a:ext uri="{FF2B5EF4-FFF2-40B4-BE49-F238E27FC236}">
                <a16:creationId xmlns:a16="http://schemas.microsoft.com/office/drawing/2014/main" id="{972704B7-BA50-4259-80A2-389F5BCEB08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1026" name="Picture 2" descr="Image result for qnb alahli">
            <a:extLst>
              <a:ext uri="{FF2B5EF4-FFF2-40B4-BE49-F238E27FC236}">
                <a16:creationId xmlns:a16="http://schemas.microsoft.com/office/drawing/2014/main" id="{0BBAA21D-9C92-44CF-B38B-487BFE84E4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56" t="28683" r="14222" b="34412"/>
          <a:stretch/>
        </p:blipFill>
        <p:spPr bwMode="auto">
          <a:xfrm>
            <a:off x="9675812" y="1116108"/>
            <a:ext cx="1676400" cy="787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stayfit egypt">
            <a:extLst>
              <a:ext uri="{FF2B5EF4-FFF2-40B4-BE49-F238E27FC236}">
                <a16:creationId xmlns:a16="http://schemas.microsoft.com/office/drawing/2014/main" id="{1B8204E7-D7D9-4DC3-BC20-47A771B10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2087" y="3869052"/>
            <a:ext cx="1000125" cy="1000125"/>
          </a:xfrm>
          <a:prstGeom prst="round2DiagRect">
            <a:avLst>
              <a:gd name="adj1" fmla="val 50000"/>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klts limo">
            <a:extLst>
              <a:ext uri="{FF2B5EF4-FFF2-40B4-BE49-F238E27FC236}">
                <a16:creationId xmlns:a16="http://schemas.microsoft.com/office/drawing/2014/main" id="{7F6E584C-A498-4197-804D-1EFF55596A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50" t="31250" r="23437" b="34375"/>
          <a:stretch/>
        </p:blipFill>
        <p:spPr bwMode="auto">
          <a:xfrm>
            <a:off x="7085012" y="2485709"/>
            <a:ext cx="1759458" cy="10461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534DE7E7-666A-43FA-8456-0AE49F5FA2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333" b="28167"/>
          <a:stretch/>
        </p:blipFill>
        <p:spPr bwMode="auto">
          <a:xfrm>
            <a:off x="7085012" y="1120209"/>
            <a:ext cx="1905000" cy="8477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4" name="Picture 10" descr="Image result for buy and earn">
            <a:extLst>
              <a:ext uri="{FF2B5EF4-FFF2-40B4-BE49-F238E27FC236}">
                <a16:creationId xmlns:a16="http://schemas.microsoft.com/office/drawing/2014/main" id="{E20BA43D-583A-4CF7-B1E1-2C3E1D52B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6759" y="4021451"/>
            <a:ext cx="2264728" cy="8477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6" name="Picture 12" descr="Image result for societe general">
            <a:extLst>
              <a:ext uri="{FF2B5EF4-FFF2-40B4-BE49-F238E27FC236}">
                <a16:creationId xmlns:a16="http://schemas.microsoft.com/office/drawing/2014/main" id="{0B3D02BB-AEE2-4A36-B816-B0851DC913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6250" b="37605"/>
          <a:stretch/>
        </p:blipFill>
        <p:spPr bwMode="auto">
          <a:xfrm>
            <a:off x="9359200" y="2574160"/>
            <a:ext cx="2143125" cy="7746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82E2ADD-E0E9-4745-8EF6-30F3B652DDC0}"/>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9406676" y="5389445"/>
            <a:ext cx="2390775" cy="600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descr="A close up of a logo&#10;&#10;Description automatically generated">
            <a:extLst>
              <a:ext uri="{FF2B5EF4-FFF2-40B4-BE49-F238E27FC236}">
                <a16:creationId xmlns:a16="http://schemas.microsoft.com/office/drawing/2014/main" id="{F686CE26-D9BC-40D1-B41C-92F5F26023C2}"/>
              </a:ext>
            </a:extLst>
          </p:cNvPr>
          <p:cNvPicPr>
            <a:picLocks noChangeAspect="1"/>
          </p:cNvPicPr>
          <p:nvPr/>
        </p:nvPicPr>
        <p:blipFill rotWithShape="1">
          <a:blip r:embed="rId10">
            <a:extLst>
              <a:ext uri="{28A0092B-C50C-407E-A947-70E740481C1C}">
                <a14:useLocalDpi xmlns:a14="http://schemas.microsoft.com/office/drawing/2010/main" val="0"/>
              </a:ext>
            </a:extLst>
          </a:blip>
          <a:srcRect l="21089" t="22504" r="16270" b="30159"/>
          <a:stretch/>
        </p:blipFill>
        <p:spPr>
          <a:xfrm>
            <a:off x="7096759" y="5235064"/>
            <a:ext cx="1913198" cy="9290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120389"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Database: TLDs</a:t>
            </a:r>
            <a:endParaRPr lang="en-US" dirty="0"/>
          </a:p>
        </p:txBody>
      </p:sp>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1026" name="Picture 2">
            <a:extLst>
              <a:ext uri="{FF2B5EF4-FFF2-40B4-BE49-F238E27FC236}">
                <a16:creationId xmlns:a16="http://schemas.microsoft.com/office/drawing/2014/main" id="{21F301E5-668E-4FEA-8374-E8905D19320A}"/>
              </a:ext>
            </a:extLst>
          </p:cNvPr>
          <p:cNvPicPr>
            <a:picLocks noChangeAspect="1" noChangeArrowheads="1"/>
          </p:cNvPicPr>
          <p:nvPr/>
        </p:nvPicPr>
        <p:blipFill rotWithShape="1">
          <a:blip r:embed="rId2">
            <a:clrChange>
              <a:clrFrom>
                <a:srgbClr val="272822"/>
              </a:clrFrom>
              <a:clrTo>
                <a:srgbClr val="272822">
                  <a:alpha val="0"/>
                </a:srgbClr>
              </a:clrTo>
            </a:clrChange>
            <a:extLst>
              <a:ext uri="{28A0092B-C50C-407E-A947-70E740481C1C}">
                <a14:useLocalDpi xmlns:a14="http://schemas.microsoft.com/office/drawing/2010/main" val="0"/>
              </a:ext>
            </a:extLst>
          </a:blip>
          <a:srcRect t="9967" b="10788"/>
          <a:stretch/>
        </p:blipFill>
        <p:spPr bwMode="auto">
          <a:xfrm>
            <a:off x="3503613" y="1436175"/>
            <a:ext cx="8224968" cy="4888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1E8051-D98D-473C-998D-CFD1821846C6}"/>
              </a:ext>
            </a:extLst>
          </p:cNvPr>
          <p:cNvSpPr txBox="1"/>
          <p:nvPr/>
        </p:nvSpPr>
        <p:spPr>
          <a:xfrm>
            <a:off x="912812" y="2895600"/>
            <a:ext cx="4275529" cy="1862048"/>
          </a:xfrm>
          <a:prstGeom prst="rect">
            <a:avLst/>
          </a:prstGeom>
          <a:noFill/>
        </p:spPr>
        <p:txBody>
          <a:bodyPr wrap="none" rtlCol="0">
            <a:spAutoFit/>
          </a:bodyPr>
          <a:lstStyle/>
          <a:p>
            <a:r>
              <a:rPr lang="en-US" sz="11500" dirty="0">
                <a:ln w="0"/>
                <a:effectLst>
                  <a:glow rad="63500">
                    <a:schemeClr val="accent1">
                      <a:satMod val="175000"/>
                      <a:alpha val="40000"/>
                    </a:schemeClr>
                  </a:glow>
                  <a:outerShdw blurRad="38100" dist="19050" dir="2700000" algn="tl" rotWithShape="0">
                    <a:schemeClr val="dk1">
                      <a:alpha val="40000"/>
                    </a:schemeClr>
                  </a:outerShdw>
                </a:effectLst>
              </a:rPr>
              <a:t>1,500+</a:t>
            </a:r>
          </a:p>
        </p:txBody>
      </p:sp>
    </p:spTree>
    <p:extLst>
      <p:ext uri="{BB962C8B-B14F-4D97-AF65-F5344CB8AC3E}">
        <p14:creationId xmlns:p14="http://schemas.microsoft.com/office/powerpoint/2010/main" val="11256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545184"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Database: Domains</a:t>
            </a:r>
            <a:endParaRPr lang="en-US" dirty="0"/>
          </a:p>
        </p:txBody>
      </p:sp>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1026" name="Picture 2">
            <a:extLst>
              <a:ext uri="{FF2B5EF4-FFF2-40B4-BE49-F238E27FC236}">
                <a16:creationId xmlns:a16="http://schemas.microsoft.com/office/drawing/2014/main" id="{21F301E5-668E-4FEA-8374-E8905D19320A}"/>
              </a:ext>
            </a:extLst>
          </p:cNvPr>
          <p:cNvPicPr>
            <a:picLocks noChangeAspect="1" noChangeArrowheads="1"/>
          </p:cNvPicPr>
          <p:nvPr/>
        </p:nvPicPr>
        <p:blipFill rotWithShape="1">
          <a:blip r:embed="rId2">
            <a:clrChange>
              <a:clrFrom>
                <a:srgbClr val="272822"/>
              </a:clrFrom>
              <a:clrTo>
                <a:srgbClr val="272822">
                  <a:alpha val="0"/>
                </a:srgbClr>
              </a:clrTo>
            </a:clrChange>
            <a:alphaModFix amt="35000"/>
            <a:extLst>
              <a:ext uri="{28A0092B-C50C-407E-A947-70E740481C1C}">
                <a14:useLocalDpi xmlns:a14="http://schemas.microsoft.com/office/drawing/2010/main" val="0"/>
              </a:ext>
            </a:extLst>
          </a:blip>
          <a:srcRect t="9967" b="10788"/>
          <a:stretch/>
        </p:blipFill>
        <p:spPr bwMode="auto">
          <a:xfrm>
            <a:off x="1217612" y="824735"/>
            <a:ext cx="10151206" cy="60332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1E8051-D98D-473C-998D-CFD1821846C6}"/>
              </a:ext>
            </a:extLst>
          </p:cNvPr>
          <p:cNvSpPr txBox="1"/>
          <p:nvPr/>
        </p:nvSpPr>
        <p:spPr>
          <a:xfrm>
            <a:off x="1979612" y="2590800"/>
            <a:ext cx="8379217" cy="1862048"/>
          </a:xfrm>
          <a:prstGeom prst="rect">
            <a:avLst/>
          </a:prstGeom>
          <a:noFill/>
        </p:spPr>
        <p:txBody>
          <a:bodyPr wrap="none" rtlCol="0">
            <a:spAutoFit/>
          </a:bodyPr>
          <a:lstStyle/>
          <a:p>
            <a:r>
              <a:rPr lang="en-US" sz="11500" dirty="0">
                <a:ln w="0"/>
                <a:effectLst>
                  <a:glow rad="63500">
                    <a:schemeClr val="accent1">
                      <a:satMod val="175000"/>
                      <a:alpha val="40000"/>
                    </a:schemeClr>
                  </a:glow>
                  <a:outerShdw blurRad="38100" dist="19050" dir="2700000" algn="tl" rotWithShape="0">
                    <a:schemeClr val="dk1">
                      <a:alpha val="40000"/>
                    </a:schemeClr>
                  </a:outerShdw>
                </a:effectLst>
              </a:rPr>
              <a:t>356,290,000+</a:t>
            </a:r>
          </a:p>
        </p:txBody>
      </p:sp>
    </p:spTree>
    <p:extLst>
      <p:ext uri="{BB962C8B-B14F-4D97-AF65-F5344CB8AC3E}">
        <p14:creationId xmlns:p14="http://schemas.microsoft.com/office/powerpoint/2010/main" val="349976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66816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Database: Zone Files</a:t>
            </a:r>
            <a:endParaRPr lang="en-US" dirty="0"/>
          </a:p>
        </p:txBody>
      </p:sp>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4" name="Picture 3" descr="A screenshot of a cell phone&#10;&#10;Description automatically generated">
            <a:extLst>
              <a:ext uri="{FF2B5EF4-FFF2-40B4-BE49-F238E27FC236}">
                <a16:creationId xmlns:a16="http://schemas.microsoft.com/office/drawing/2014/main" id="{49DB9B3B-CA5D-46B8-9F83-8423DD781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357" y="1336090"/>
            <a:ext cx="6781800" cy="5152578"/>
          </a:xfrm>
          <a:prstGeom prst="rect">
            <a:avLst/>
          </a:prstGeom>
        </p:spPr>
      </p:pic>
    </p:spTree>
    <p:extLst>
      <p:ext uri="{BB962C8B-B14F-4D97-AF65-F5344CB8AC3E}">
        <p14:creationId xmlns:p14="http://schemas.microsoft.com/office/powerpoint/2010/main" val="400799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64696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172724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A1C9799-6459-4975-9493-840FF173B9FB}"/>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7" name="Title 6"/>
          <p:cNvSpPr>
            <a:spLocks noGrp="1"/>
          </p:cNvSpPr>
          <p:nvPr>
            <p:ph type="title"/>
          </p:nvPr>
        </p:nvSpPr>
        <p:spPr>
          <a:xfrm>
            <a:off x="820007" y="249278"/>
            <a:ext cx="10360501" cy="563563"/>
          </a:xfrm>
        </p:spPr>
        <p:txBody>
          <a:bodyPr anchor="ctr">
            <a:normAutofit fontScale="90000"/>
          </a:bodyPr>
          <a:lstStyle/>
          <a:p>
            <a:r>
              <a:rPr lang="en-US" dirty="0"/>
              <a:t>DNS: A 1980s Protocol in a 2020 Cyberwar</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822449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Request for Comments (RFCs) from Internet Engineering Task Force (IETF) </a:t>
            </a:r>
            <a:endParaRPr lang="en-US" dirty="0"/>
          </a:p>
        </p:txBody>
      </p:sp>
      <p:graphicFrame>
        <p:nvGraphicFramePr>
          <p:cNvPr id="12" name="Table 11">
            <a:extLst>
              <a:ext uri="{FF2B5EF4-FFF2-40B4-BE49-F238E27FC236}">
                <a16:creationId xmlns:a16="http://schemas.microsoft.com/office/drawing/2014/main" id="{65E2D006-7BC5-4AAB-B2CC-C66FDAC0246F}"/>
              </a:ext>
            </a:extLst>
          </p:cNvPr>
          <p:cNvGraphicFramePr>
            <a:graphicFrameLocks noGrp="1"/>
          </p:cNvGraphicFramePr>
          <p:nvPr>
            <p:extLst>
              <p:ext uri="{D42A27DB-BD31-4B8C-83A1-F6EECF244321}">
                <p14:modId xmlns:p14="http://schemas.microsoft.com/office/powerpoint/2010/main" val="1154170958"/>
              </p:ext>
            </p:extLst>
          </p:nvPr>
        </p:nvGraphicFramePr>
        <p:xfrm>
          <a:off x="1522413" y="1544686"/>
          <a:ext cx="4561671" cy="5008514"/>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572196">
                  <a:extLst>
                    <a:ext uri="{9D8B030D-6E8A-4147-A177-3AD203B41FA5}">
                      <a16:colId xmlns:a16="http://schemas.microsoft.com/office/drawing/2014/main" val="4162442185"/>
                    </a:ext>
                  </a:extLst>
                </a:gridCol>
                <a:gridCol w="3552381">
                  <a:extLst>
                    <a:ext uri="{9D8B030D-6E8A-4147-A177-3AD203B41FA5}">
                      <a16:colId xmlns:a16="http://schemas.microsoft.com/office/drawing/2014/main" val="1903074342"/>
                    </a:ext>
                  </a:extLst>
                </a:gridCol>
                <a:gridCol w="437094">
                  <a:extLst>
                    <a:ext uri="{9D8B030D-6E8A-4147-A177-3AD203B41FA5}">
                      <a16:colId xmlns:a16="http://schemas.microsoft.com/office/drawing/2014/main" val="2536614950"/>
                    </a:ext>
                  </a:extLst>
                </a:gridCol>
              </a:tblGrid>
              <a:tr h="143767">
                <a:tc>
                  <a:txBody>
                    <a:bodyPr/>
                    <a:lstStyle/>
                    <a:p>
                      <a:pPr algn="ctr" fontAlgn="b"/>
                      <a:r>
                        <a:rPr lang="en-US" sz="800" u="none" strike="noStrike" dirty="0">
                          <a:effectLst/>
                        </a:rPr>
                        <a:t>Date</a:t>
                      </a:r>
                      <a:endParaRPr lang="en-US" sz="800" b="1" i="0" u="none" strike="noStrike" dirty="0">
                        <a:solidFill>
                          <a:srgbClr val="FFFFFF"/>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Topic</a:t>
                      </a:r>
                      <a:endParaRPr lang="en-US" sz="800" b="1" i="0" u="none" strike="noStrike" dirty="0">
                        <a:solidFill>
                          <a:srgbClr val="FFFFFF"/>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Number</a:t>
                      </a:r>
                      <a:endParaRPr lang="en-US" sz="800" b="1" i="0" u="none" strike="noStrike" dirty="0">
                        <a:solidFill>
                          <a:srgbClr val="FFFFFF"/>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207032250"/>
                  </a:ext>
                </a:extLst>
              </a:tr>
              <a:tr h="143767">
                <a:tc>
                  <a:txBody>
                    <a:bodyPr/>
                    <a:lstStyle/>
                    <a:p>
                      <a:pPr algn="ctr" fontAlgn="b"/>
                      <a:r>
                        <a:rPr lang="en-US" sz="800" u="none" strike="noStrike" dirty="0">
                          <a:effectLst/>
                        </a:rPr>
                        <a:t>Nov 1983</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The Domain Names Plan and Schedule</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881</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4026896149"/>
                  </a:ext>
                </a:extLst>
              </a:tr>
              <a:tr h="143767">
                <a:tc>
                  <a:txBody>
                    <a:bodyPr/>
                    <a:lstStyle/>
                    <a:p>
                      <a:pPr algn="ctr" fontAlgn="b"/>
                      <a:r>
                        <a:rPr lang="en-US" sz="800" u="none" strike="noStrike" dirty="0">
                          <a:effectLst/>
                        </a:rPr>
                        <a:t>Feb 1984</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Domain Name System Implementation Schedule</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897</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3833021865"/>
                  </a:ext>
                </a:extLst>
              </a:tr>
              <a:tr h="143767">
                <a:tc>
                  <a:txBody>
                    <a:bodyPr/>
                    <a:lstStyle/>
                    <a:p>
                      <a:pPr algn="ctr" fontAlgn="b"/>
                      <a:r>
                        <a:rPr lang="en-US" sz="800" u="none" strike="noStrike" dirty="0">
                          <a:effectLst/>
                        </a:rPr>
                        <a:t>Oct 1984</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Domain Name System Implementation Schedule - Revised</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921</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807629593"/>
                  </a:ext>
                </a:extLst>
              </a:tr>
              <a:tr h="143767">
                <a:tc>
                  <a:txBody>
                    <a:bodyPr/>
                    <a:lstStyle/>
                    <a:p>
                      <a:pPr algn="ctr" fontAlgn="b"/>
                      <a:r>
                        <a:rPr lang="en-US" sz="800" u="none" strike="noStrike" dirty="0">
                          <a:effectLst/>
                        </a:rPr>
                        <a:t>Oct 1985</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DOD Internet Host Table Specification</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952</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3275707117"/>
                  </a:ext>
                </a:extLst>
              </a:tr>
              <a:tr h="143767">
                <a:tc>
                  <a:txBody>
                    <a:bodyPr/>
                    <a:lstStyle/>
                    <a:p>
                      <a:pPr algn="ctr" fontAlgn="b"/>
                      <a:r>
                        <a:rPr lang="en-US" sz="800" u="none" strike="noStrike" dirty="0">
                          <a:effectLst/>
                        </a:rPr>
                        <a:t>Nov 1987</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Domain Administrators Guide</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1032</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3598267743"/>
                  </a:ext>
                </a:extLst>
              </a:tr>
              <a:tr h="143767">
                <a:tc>
                  <a:txBody>
                    <a:bodyPr/>
                    <a:lstStyle/>
                    <a:p>
                      <a:pPr algn="ctr" fontAlgn="b"/>
                      <a:r>
                        <a:rPr lang="en-US" sz="800" u="none" strike="noStrike" dirty="0">
                          <a:effectLst/>
                        </a:rPr>
                        <a:t>Nov 1987</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Domain Administrators Operations Guide</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1033</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3939847400"/>
                  </a:ext>
                </a:extLst>
              </a:tr>
              <a:tr h="143767">
                <a:tc>
                  <a:txBody>
                    <a:bodyPr/>
                    <a:lstStyle/>
                    <a:p>
                      <a:pPr algn="ctr" fontAlgn="b"/>
                      <a:r>
                        <a:rPr lang="en-US" sz="800" u="none" strike="noStrike" dirty="0">
                          <a:effectLst/>
                        </a:rPr>
                        <a:t>Nov 1987</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Domain Names - Concepts and Facilities</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1034</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1769730746"/>
                  </a:ext>
                </a:extLst>
              </a:tr>
              <a:tr h="143767">
                <a:tc>
                  <a:txBody>
                    <a:bodyPr/>
                    <a:lstStyle/>
                    <a:p>
                      <a:pPr algn="ctr" fontAlgn="b"/>
                      <a:r>
                        <a:rPr lang="en-US" sz="800" u="none" strike="noStrike" dirty="0">
                          <a:effectLst/>
                        </a:rPr>
                        <a:t>Nov 1987</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Domain Names - Implementation and Specification</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1035</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3402332380"/>
                  </a:ext>
                </a:extLst>
              </a:tr>
              <a:tr h="143767">
                <a:tc>
                  <a:txBody>
                    <a:bodyPr/>
                    <a:lstStyle/>
                    <a:p>
                      <a:pPr algn="ctr" fontAlgn="b"/>
                      <a:r>
                        <a:rPr lang="en-US" sz="800" u="none" strike="noStrike" dirty="0">
                          <a:effectLst/>
                        </a:rPr>
                        <a:t>Apr 1989</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DNS Encoding of Network Names and Other Types</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1101</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2427066490"/>
                  </a:ext>
                </a:extLst>
              </a:tr>
              <a:tr h="143767">
                <a:tc>
                  <a:txBody>
                    <a:bodyPr/>
                    <a:lstStyle/>
                    <a:p>
                      <a:pPr algn="ctr" fontAlgn="b"/>
                      <a:r>
                        <a:rPr lang="en-US" sz="800" u="none" strike="noStrike" dirty="0">
                          <a:effectLst/>
                        </a:rPr>
                        <a:t>Oct 1989</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Requirements for Internet Hosts -- Application and Support</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1123</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1206622018"/>
                  </a:ext>
                </a:extLst>
              </a:tr>
              <a:tr h="143767">
                <a:tc>
                  <a:txBody>
                    <a:bodyPr/>
                    <a:lstStyle/>
                    <a:p>
                      <a:pPr algn="ctr" fontAlgn="b"/>
                      <a:r>
                        <a:rPr lang="en-US" sz="800" u="none" strike="noStrike" dirty="0">
                          <a:effectLst/>
                        </a:rPr>
                        <a:t>Oct 1990</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New DNS RR Definitions</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1183</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1153673897"/>
                  </a:ext>
                </a:extLst>
              </a:tr>
              <a:tr h="143767">
                <a:tc>
                  <a:txBody>
                    <a:bodyPr/>
                    <a:lstStyle/>
                    <a:p>
                      <a:pPr algn="ctr" fontAlgn="b"/>
                      <a:r>
                        <a:rPr lang="en-US" sz="800" u="none" strike="noStrike" dirty="0">
                          <a:effectLst/>
                        </a:rPr>
                        <a:t>Dec 1992</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An Experiment in DNS Based IP Routing</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1383</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2062161519"/>
                  </a:ext>
                </a:extLst>
              </a:tr>
              <a:tr h="279757">
                <a:tc>
                  <a:txBody>
                    <a:bodyPr/>
                    <a:lstStyle/>
                    <a:p>
                      <a:pPr algn="ctr" fontAlgn="b"/>
                      <a:r>
                        <a:rPr lang="en-US" sz="800" u="none" strike="noStrike" dirty="0">
                          <a:effectLst/>
                        </a:rPr>
                        <a:t>Jan 1993</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Correspondence between the IAB and DISA on the use of DNS throughout the Internet</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1401</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2346449109"/>
                  </a:ext>
                </a:extLst>
              </a:tr>
              <a:tr h="143767">
                <a:tc>
                  <a:txBody>
                    <a:bodyPr/>
                    <a:lstStyle/>
                    <a:p>
                      <a:pPr algn="ctr" fontAlgn="b"/>
                      <a:r>
                        <a:rPr lang="en-US" sz="800" u="none" strike="noStrike" dirty="0">
                          <a:effectLst/>
                        </a:rPr>
                        <a:t>May 1993</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Using the Domain Name System To Store Arbitrary String Attributes</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1464</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76880681"/>
                  </a:ext>
                </a:extLst>
              </a:tr>
              <a:tr h="279757">
                <a:tc>
                  <a:txBody>
                    <a:bodyPr/>
                    <a:lstStyle/>
                    <a:p>
                      <a:pPr algn="ctr" fontAlgn="b"/>
                      <a:r>
                        <a:rPr lang="en-US" sz="800" u="none" strike="noStrike" dirty="0">
                          <a:effectLst/>
                        </a:rPr>
                        <a:t>Oct 1993</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A Security Problem and Proposed Correction With Widely Deployed DNS Software</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1535</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137712265"/>
                  </a:ext>
                </a:extLst>
              </a:tr>
              <a:tr h="143767">
                <a:tc>
                  <a:txBody>
                    <a:bodyPr/>
                    <a:lstStyle/>
                    <a:p>
                      <a:pPr algn="ctr" fontAlgn="b"/>
                      <a:r>
                        <a:rPr lang="en-US" sz="800" u="none" strike="noStrike" dirty="0">
                          <a:effectLst/>
                        </a:rPr>
                        <a:t>Oct 1993</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Common DNS Implementation Errors and Suggested Fixes</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1536</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2703054873"/>
                  </a:ext>
                </a:extLst>
              </a:tr>
              <a:tr h="143767">
                <a:tc>
                  <a:txBody>
                    <a:bodyPr/>
                    <a:lstStyle/>
                    <a:p>
                      <a:pPr algn="ctr" fontAlgn="b"/>
                      <a:r>
                        <a:rPr lang="en-US" sz="800" u="none" strike="noStrike" dirty="0">
                          <a:effectLst/>
                        </a:rPr>
                        <a:t>Mar 1994</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Domain Name System Structure and Delegation</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1591</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283621073"/>
                  </a:ext>
                </a:extLst>
              </a:tr>
              <a:tr h="143767">
                <a:tc>
                  <a:txBody>
                    <a:bodyPr/>
                    <a:lstStyle/>
                    <a:p>
                      <a:pPr algn="ctr" fontAlgn="b"/>
                      <a:r>
                        <a:rPr lang="en-US" sz="800" u="none" strike="noStrike" dirty="0">
                          <a:effectLst/>
                        </a:rPr>
                        <a:t>May 1994</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DNS Server MIB Extensions</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1611</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3339505827"/>
                  </a:ext>
                </a:extLst>
              </a:tr>
              <a:tr h="143767">
                <a:tc>
                  <a:txBody>
                    <a:bodyPr/>
                    <a:lstStyle/>
                    <a:p>
                      <a:pPr algn="ctr" fontAlgn="b"/>
                      <a:r>
                        <a:rPr lang="en-US" sz="800" u="none" strike="noStrike" dirty="0">
                          <a:effectLst/>
                        </a:rPr>
                        <a:t>May 1994</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DNS Resolver MIB Extensions</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1612</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2032928893"/>
                  </a:ext>
                </a:extLst>
              </a:tr>
              <a:tr h="143767">
                <a:tc>
                  <a:txBody>
                    <a:bodyPr/>
                    <a:lstStyle/>
                    <a:p>
                      <a:pPr algn="ctr" fontAlgn="b"/>
                      <a:r>
                        <a:rPr lang="en-US" sz="800" u="none" strike="noStrike" dirty="0">
                          <a:effectLst/>
                        </a:rPr>
                        <a:t>Oct 1994</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DNS NSAP Resource Records</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1706</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3809968386"/>
                  </a:ext>
                </a:extLst>
              </a:tr>
              <a:tr h="143767">
                <a:tc>
                  <a:txBody>
                    <a:bodyPr/>
                    <a:lstStyle/>
                    <a:p>
                      <a:pPr algn="ctr" fontAlgn="b"/>
                      <a:r>
                        <a:rPr lang="en-US" sz="800" u="none" strike="noStrike" dirty="0">
                          <a:effectLst/>
                        </a:rPr>
                        <a:t>Nov 1994</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DNS Encoding of Geographical Location</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1712</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102687423"/>
                  </a:ext>
                </a:extLst>
              </a:tr>
              <a:tr h="143767">
                <a:tc>
                  <a:txBody>
                    <a:bodyPr/>
                    <a:lstStyle/>
                    <a:p>
                      <a:pPr algn="ctr" fontAlgn="b"/>
                      <a:r>
                        <a:rPr lang="en-US" sz="800" u="none" strike="noStrike" dirty="0">
                          <a:effectLst/>
                        </a:rPr>
                        <a:t>Nov 1994</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Tools for DNS debugging</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1713</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3566980632"/>
                  </a:ext>
                </a:extLst>
              </a:tr>
              <a:tr h="143767">
                <a:tc>
                  <a:txBody>
                    <a:bodyPr/>
                    <a:lstStyle/>
                    <a:p>
                      <a:pPr algn="ctr" fontAlgn="b"/>
                      <a:r>
                        <a:rPr lang="en-US" sz="800" u="none" strike="noStrike" dirty="0">
                          <a:effectLst/>
                        </a:rPr>
                        <a:t>Apr 1995</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DNS Support for Load Balancing</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1794</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2972258056"/>
                  </a:ext>
                </a:extLst>
              </a:tr>
              <a:tr h="143767">
                <a:tc>
                  <a:txBody>
                    <a:bodyPr/>
                    <a:lstStyle/>
                    <a:p>
                      <a:pPr algn="ctr" fontAlgn="b"/>
                      <a:r>
                        <a:rPr lang="en-US" sz="800" u="none" strike="noStrike" dirty="0">
                          <a:effectLst/>
                        </a:rPr>
                        <a:t>Jan 1996</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A Means for Expressing Location Information in the Domain Name System</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1876</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3514600539"/>
                  </a:ext>
                </a:extLst>
              </a:tr>
              <a:tr h="143767">
                <a:tc>
                  <a:txBody>
                    <a:bodyPr/>
                    <a:lstStyle/>
                    <a:p>
                      <a:pPr algn="ctr" fontAlgn="b"/>
                      <a:r>
                        <a:rPr lang="en-US" sz="800" u="none" strike="noStrike" dirty="0">
                          <a:effectLst/>
                        </a:rPr>
                        <a:t>Feb 1996</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Common DNS Operational and Configuration Errors</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1912</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1462288033"/>
                  </a:ext>
                </a:extLst>
              </a:tr>
              <a:tr h="143767">
                <a:tc>
                  <a:txBody>
                    <a:bodyPr/>
                    <a:lstStyle/>
                    <a:p>
                      <a:pPr algn="ctr" fontAlgn="b"/>
                      <a:r>
                        <a:rPr lang="en-US" sz="800" u="none" strike="noStrike" dirty="0">
                          <a:effectLst/>
                        </a:rPr>
                        <a:t>Aug 1996</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Serial Number Arithmetic</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1982</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7974800"/>
                  </a:ext>
                </a:extLst>
              </a:tr>
              <a:tr h="143767">
                <a:tc>
                  <a:txBody>
                    <a:bodyPr/>
                    <a:lstStyle/>
                    <a:p>
                      <a:pPr algn="ctr" fontAlgn="b"/>
                      <a:r>
                        <a:rPr lang="en-US" sz="800" u="none" strike="noStrike" dirty="0">
                          <a:effectLst/>
                        </a:rPr>
                        <a:t>Aug 1996</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Incremental Zone Transfer in DNS</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1995</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2912290860"/>
                  </a:ext>
                </a:extLst>
              </a:tr>
              <a:tr h="143767">
                <a:tc>
                  <a:txBody>
                    <a:bodyPr/>
                    <a:lstStyle/>
                    <a:p>
                      <a:pPr algn="ctr" fontAlgn="b"/>
                      <a:r>
                        <a:rPr lang="en-US" sz="800" u="none" strike="noStrike" dirty="0">
                          <a:effectLst/>
                        </a:rPr>
                        <a:t>Aug 1996</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A Mechanism for Prompt Notification of Zone Changes (DNS NOTIFY)</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1996</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1502684887"/>
                  </a:ext>
                </a:extLst>
              </a:tr>
              <a:tr h="143767">
                <a:tc>
                  <a:txBody>
                    <a:bodyPr/>
                    <a:lstStyle/>
                    <a:p>
                      <a:pPr algn="ctr" fontAlgn="b"/>
                      <a:r>
                        <a:rPr lang="en-US" sz="800" u="none" strike="noStrike" dirty="0">
                          <a:effectLst/>
                        </a:rPr>
                        <a:t>Feb 1997</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HMAC: Keyed-Hashing for Message Authentication</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2104</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2078922274"/>
                  </a:ext>
                </a:extLst>
              </a:tr>
              <a:tr h="143767">
                <a:tc>
                  <a:txBody>
                    <a:bodyPr/>
                    <a:lstStyle/>
                    <a:p>
                      <a:pPr algn="ctr" fontAlgn="b"/>
                      <a:r>
                        <a:rPr lang="en-US" sz="800" u="none" strike="noStrike" dirty="0">
                          <a:effectLst/>
                        </a:rPr>
                        <a:t>Apr 1997</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Dynamic Updates in the Domain Name System (DNS UPDATE)</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2136</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2732644433"/>
                  </a:ext>
                </a:extLst>
              </a:tr>
              <a:tr h="279757">
                <a:tc>
                  <a:txBody>
                    <a:bodyPr/>
                    <a:lstStyle/>
                    <a:p>
                      <a:pPr algn="ctr" fontAlgn="b"/>
                      <a:r>
                        <a:rPr lang="en-US" sz="800" u="none" strike="noStrike" dirty="0">
                          <a:effectLst/>
                        </a:rPr>
                        <a:t>Jan 1998</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Using the Internet DNS to Distribute MIXER Conformant Global Address Mapping (MCGAM)</a:t>
                      </a:r>
                      <a:endParaRPr lang="en-US" sz="800" b="0" i="0" u="none" strike="noStrike" dirty="0">
                        <a:solidFill>
                          <a:srgbClr val="000000"/>
                        </a:solidFill>
                        <a:effectLst/>
                        <a:latin typeface="Calibri" panose="020F0502020204030204" pitchFamily="34" charset="0"/>
                      </a:endParaRPr>
                    </a:p>
                  </a:txBody>
                  <a:tcPr marL="6973" marR="6973" marT="6973" marB="0" anchor="b"/>
                </a:tc>
                <a:tc>
                  <a:txBody>
                    <a:bodyPr/>
                    <a:lstStyle/>
                    <a:p>
                      <a:pPr algn="ctr" fontAlgn="b"/>
                      <a:r>
                        <a:rPr lang="en-US" sz="800" u="none" strike="noStrike" dirty="0">
                          <a:effectLst/>
                        </a:rPr>
                        <a:t>2163</a:t>
                      </a:r>
                      <a:endParaRPr lang="en-US" sz="800" b="0" i="0" u="none" strike="noStrike" dirty="0">
                        <a:solidFill>
                          <a:srgbClr val="000000"/>
                        </a:solidFill>
                        <a:effectLst/>
                        <a:latin typeface="Calibri" panose="020F0502020204030204" pitchFamily="34" charset="0"/>
                      </a:endParaRPr>
                    </a:p>
                  </a:txBody>
                  <a:tcPr marL="6973" marR="6973" marT="6973" marB="0" anchor="b"/>
                </a:tc>
                <a:extLst>
                  <a:ext uri="{0D108BD9-81ED-4DB2-BD59-A6C34878D82A}">
                    <a16:rowId xmlns:a16="http://schemas.microsoft.com/office/drawing/2014/main" val="3066377398"/>
                  </a:ext>
                </a:extLst>
              </a:tr>
            </a:tbl>
          </a:graphicData>
        </a:graphic>
      </p:graphicFrame>
      <p:graphicFrame>
        <p:nvGraphicFramePr>
          <p:cNvPr id="13" name="Table 12">
            <a:extLst>
              <a:ext uri="{FF2B5EF4-FFF2-40B4-BE49-F238E27FC236}">
                <a16:creationId xmlns:a16="http://schemas.microsoft.com/office/drawing/2014/main" id="{66FC1513-3766-45BD-8AF6-D2F6DB2EB98A}"/>
              </a:ext>
            </a:extLst>
          </p:cNvPr>
          <p:cNvGraphicFramePr>
            <a:graphicFrameLocks noGrp="1"/>
          </p:cNvGraphicFramePr>
          <p:nvPr>
            <p:extLst>
              <p:ext uri="{D42A27DB-BD31-4B8C-83A1-F6EECF244321}">
                <p14:modId xmlns:p14="http://schemas.microsoft.com/office/powerpoint/2010/main" val="1453912299"/>
              </p:ext>
            </p:extLst>
          </p:nvPr>
        </p:nvGraphicFramePr>
        <p:xfrm>
          <a:off x="6104742" y="1544686"/>
          <a:ext cx="4561671" cy="499972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572195">
                  <a:extLst>
                    <a:ext uri="{9D8B030D-6E8A-4147-A177-3AD203B41FA5}">
                      <a16:colId xmlns:a16="http://schemas.microsoft.com/office/drawing/2014/main" val="963261933"/>
                    </a:ext>
                  </a:extLst>
                </a:gridCol>
                <a:gridCol w="3552382">
                  <a:extLst>
                    <a:ext uri="{9D8B030D-6E8A-4147-A177-3AD203B41FA5}">
                      <a16:colId xmlns:a16="http://schemas.microsoft.com/office/drawing/2014/main" val="852202337"/>
                    </a:ext>
                  </a:extLst>
                </a:gridCol>
                <a:gridCol w="437094">
                  <a:extLst>
                    <a:ext uri="{9D8B030D-6E8A-4147-A177-3AD203B41FA5}">
                      <a16:colId xmlns:a16="http://schemas.microsoft.com/office/drawing/2014/main" val="1701519550"/>
                    </a:ext>
                  </a:extLst>
                </a:gridCol>
              </a:tblGrid>
              <a:tr h="128882">
                <a:tc>
                  <a:txBody>
                    <a:bodyPr/>
                    <a:lstStyle/>
                    <a:p>
                      <a:pPr algn="ctr" fontAlgn="b"/>
                      <a:r>
                        <a:rPr lang="en-US" sz="700" u="none" strike="noStrike" dirty="0">
                          <a:effectLst/>
                        </a:rPr>
                        <a:t>Jun 1997</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Resolution of Uniform Resource Identifiers using the Domain Name System</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2168</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2421389015"/>
                  </a:ext>
                </a:extLst>
              </a:tr>
              <a:tr h="128882">
                <a:tc>
                  <a:txBody>
                    <a:bodyPr/>
                    <a:lstStyle/>
                    <a:p>
                      <a:pPr algn="ctr" fontAlgn="b"/>
                      <a:r>
                        <a:rPr lang="en-US" sz="700" u="none" strike="noStrike" dirty="0">
                          <a:effectLst/>
                        </a:rPr>
                        <a:t>Jul 1997</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Clarifications to the DNS Specification</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2181</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716579011"/>
                  </a:ext>
                </a:extLst>
              </a:tr>
              <a:tr h="128882">
                <a:tc>
                  <a:txBody>
                    <a:bodyPr/>
                    <a:lstStyle/>
                    <a:p>
                      <a:pPr algn="ctr" fontAlgn="b"/>
                      <a:r>
                        <a:rPr lang="en-US" sz="700" u="none" strike="noStrike" dirty="0">
                          <a:effectLst/>
                        </a:rPr>
                        <a:t>Jul 1997</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Selection and Operation of Secondary DNS Servers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2182</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2599377547"/>
                  </a:ext>
                </a:extLst>
              </a:tr>
              <a:tr h="128882">
                <a:tc>
                  <a:txBody>
                    <a:bodyPr/>
                    <a:lstStyle/>
                    <a:p>
                      <a:pPr algn="ctr" fontAlgn="b"/>
                      <a:r>
                        <a:rPr lang="en-US" sz="700" u="none" strike="noStrike" dirty="0">
                          <a:effectLst/>
                        </a:rPr>
                        <a:t>Oct 1997</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Use of DNS Aliases for Network Services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2219</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2803964816"/>
                  </a:ext>
                </a:extLst>
              </a:tr>
              <a:tr h="128882">
                <a:tc>
                  <a:txBody>
                    <a:bodyPr/>
                    <a:lstStyle/>
                    <a:p>
                      <a:pPr algn="ctr" fontAlgn="b"/>
                      <a:r>
                        <a:rPr lang="en-US" sz="700" u="none" strike="noStrike" dirty="0">
                          <a:effectLst/>
                        </a:rPr>
                        <a:t>Nov 1997</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Key Exchange Delegation Record for the DNS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2230</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1363522976"/>
                  </a:ext>
                </a:extLst>
              </a:tr>
              <a:tr h="128882">
                <a:tc>
                  <a:txBody>
                    <a:bodyPr/>
                    <a:lstStyle/>
                    <a:p>
                      <a:pPr algn="ctr" fontAlgn="b"/>
                      <a:r>
                        <a:rPr lang="en-US" sz="700" u="none" strike="noStrike" dirty="0">
                          <a:effectLst/>
                        </a:rPr>
                        <a:t>Mar 1998</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Negative Caching of DNS Queries (DNS NCACHE)</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2308</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209045393"/>
                  </a:ext>
                </a:extLst>
              </a:tr>
              <a:tr h="128882">
                <a:tc>
                  <a:txBody>
                    <a:bodyPr/>
                    <a:lstStyle/>
                    <a:p>
                      <a:pPr algn="ctr" fontAlgn="b"/>
                      <a:r>
                        <a:rPr lang="en-US" sz="700" u="none" strike="noStrike" dirty="0">
                          <a:effectLst/>
                        </a:rPr>
                        <a:t>Mar 1998</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Classless IN-ADDR.ARPA delegation</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2317</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1211449391"/>
                  </a:ext>
                </a:extLst>
              </a:tr>
              <a:tr h="128882">
                <a:tc>
                  <a:txBody>
                    <a:bodyPr/>
                    <a:lstStyle/>
                    <a:p>
                      <a:pPr algn="ctr" fontAlgn="b"/>
                      <a:r>
                        <a:rPr lang="en-US" sz="700" u="none" strike="noStrike" dirty="0">
                          <a:effectLst/>
                        </a:rPr>
                        <a:t>Mar 1999</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DSA KEYs and SIGs in the Domain Name System (DNS)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2536</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979207699"/>
                  </a:ext>
                </a:extLst>
              </a:tr>
              <a:tr h="128882">
                <a:tc>
                  <a:txBody>
                    <a:bodyPr/>
                    <a:lstStyle/>
                    <a:p>
                      <a:pPr algn="ctr" fontAlgn="b"/>
                      <a:r>
                        <a:rPr lang="en-US" sz="700" u="none" strike="noStrike" dirty="0">
                          <a:effectLst/>
                        </a:rPr>
                        <a:t>Mar 1999</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Storage of Diffie-Hellman Keys in the Domain Name System (DNS)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2539</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1662173076"/>
                  </a:ext>
                </a:extLst>
              </a:tr>
              <a:tr h="128882">
                <a:tc>
                  <a:txBody>
                    <a:bodyPr/>
                    <a:lstStyle/>
                    <a:p>
                      <a:pPr algn="ctr" fontAlgn="b"/>
                      <a:r>
                        <a:rPr lang="en-US" sz="700" u="none" strike="noStrike" dirty="0">
                          <a:effectLst/>
                        </a:rPr>
                        <a:t>Mar 1999</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Detached Domain Name System (DNS) Information</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2540</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841078593"/>
                  </a:ext>
                </a:extLst>
              </a:tr>
              <a:tr h="128882">
                <a:tc>
                  <a:txBody>
                    <a:bodyPr/>
                    <a:lstStyle/>
                    <a:p>
                      <a:pPr algn="ctr" fontAlgn="b"/>
                      <a:r>
                        <a:rPr lang="en-US" sz="700" u="none" strike="noStrike" dirty="0">
                          <a:effectLst/>
                        </a:rPr>
                        <a:t>Jun 1999</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Reserved Top Level DNS Names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2606</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4031521538"/>
                  </a:ext>
                </a:extLst>
              </a:tr>
              <a:tr h="128882">
                <a:tc>
                  <a:txBody>
                    <a:bodyPr/>
                    <a:lstStyle/>
                    <a:p>
                      <a:pPr algn="ctr" fontAlgn="b"/>
                      <a:r>
                        <a:rPr lang="en-US" sz="700" u="none" strike="noStrike" dirty="0">
                          <a:effectLst/>
                        </a:rPr>
                        <a:t>Aug 1999</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Extension Mechanisms for DNS (EDNS0)</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2671</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2176310913"/>
                  </a:ext>
                </a:extLst>
              </a:tr>
              <a:tr h="128882">
                <a:tc>
                  <a:txBody>
                    <a:bodyPr/>
                    <a:lstStyle/>
                    <a:p>
                      <a:pPr algn="ctr" fontAlgn="b"/>
                      <a:r>
                        <a:rPr lang="en-US" sz="700" u="none" strike="noStrike" dirty="0">
                          <a:effectLst/>
                        </a:rPr>
                        <a:t>Aug 1999</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Non-Terminal DNS Name Redirection</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2672</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605469459"/>
                  </a:ext>
                </a:extLst>
              </a:tr>
              <a:tr h="128882">
                <a:tc>
                  <a:txBody>
                    <a:bodyPr/>
                    <a:lstStyle/>
                    <a:p>
                      <a:pPr algn="ctr" fontAlgn="b"/>
                      <a:r>
                        <a:rPr lang="en-US" sz="700" u="none" strike="noStrike" dirty="0">
                          <a:effectLst/>
                        </a:rPr>
                        <a:t>Aug 1999</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Binary Labels in the Domain Name System</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2673</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303013936"/>
                  </a:ext>
                </a:extLst>
              </a:tr>
              <a:tr h="128882">
                <a:tc>
                  <a:txBody>
                    <a:bodyPr/>
                    <a:lstStyle/>
                    <a:p>
                      <a:pPr algn="ctr" fontAlgn="b"/>
                      <a:r>
                        <a:rPr lang="en-US" sz="700" u="none" strike="noStrike" dirty="0">
                          <a:effectLst/>
                        </a:rPr>
                        <a:t>Feb 2000</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A DNS RR for specifying the location of services (DNS SRV)</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2782</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180723427"/>
                  </a:ext>
                </a:extLst>
              </a:tr>
              <a:tr h="128882">
                <a:tc>
                  <a:txBody>
                    <a:bodyPr/>
                    <a:lstStyle/>
                    <a:p>
                      <a:pPr algn="ctr" fontAlgn="b"/>
                      <a:r>
                        <a:rPr lang="en-US" sz="700" u="none" strike="noStrike" dirty="0">
                          <a:effectLst/>
                        </a:rPr>
                        <a:t>May 2000</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A Tangled Web: Issues of I18N, Domain Names, and the Other Internet Protocols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2825</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161389096"/>
                  </a:ext>
                </a:extLst>
              </a:tr>
              <a:tr h="128882">
                <a:tc>
                  <a:txBody>
                    <a:bodyPr/>
                    <a:lstStyle/>
                    <a:p>
                      <a:pPr algn="ctr" fontAlgn="b"/>
                      <a:r>
                        <a:rPr lang="en-US" sz="700" u="none" strike="noStrike" dirty="0">
                          <a:effectLst/>
                        </a:rPr>
                        <a:t>May 2000</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IAB Technical Comment on the Unique DNS Root</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2826</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2324323986"/>
                  </a:ext>
                </a:extLst>
              </a:tr>
              <a:tr h="128882">
                <a:tc>
                  <a:txBody>
                    <a:bodyPr/>
                    <a:lstStyle/>
                    <a:p>
                      <a:pPr algn="ctr" fontAlgn="b"/>
                      <a:r>
                        <a:rPr lang="en-US" sz="700" u="none" strike="noStrike" dirty="0">
                          <a:effectLst/>
                        </a:rPr>
                        <a:t>May 2000</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Secret Key Transaction Authentication for DNS (TSIG)</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2845</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2851056760"/>
                  </a:ext>
                </a:extLst>
              </a:tr>
              <a:tr h="128882">
                <a:tc>
                  <a:txBody>
                    <a:bodyPr/>
                    <a:lstStyle/>
                    <a:p>
                      <a:pPr algn="ctr" fontAlgn="b"/>
                      <a:r>
                        <a:rPr lang="en-US" sz="700" u="none" strike="noStrike" dirty="0">
                          <a:effectLst/>
                        </a:rPr>
                        <a:t>Jun 2000</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Root Name Server Operational Requirements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2870</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53822110"/>
                  </a:ext>
                </a:extLst>
              </a:tr>
              <a:tr h="128882">
                <a:tc>
                  <a:txBody>
                    <a:bodyPr/>
                    <a:lstStyle/>
                    <a:p>
                      <a:pPr algn="ctr" fontAlgn="b"/>
                      <a:r>
                        <a:rPr lang="en-US" sz="700" u="none" strike="noStrike" dirty="0">
                          <a:effectLst/>
                        </a:rPr>
                        <a:t>Jul 2000</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DNS Extensions to Support IPv6 Address Aggregation and Renumbering</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2874</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335456955"/>
                  </a:ext>
                </a:extLst>
              </a:tr>
              <a:tr h="128882">
                <a:tc>
                  <a:txBody>
                    <a:bodyPr/>
                    <a:lstStyle/>
                    <a:p>
                      <a:pPr algn="ctr" fontAlgn="b"/>
                      <a:r>
                        <a:rPr lang="en-US" sz="700" u="none" strike="noStrike" dirty="0">
                          <a:effectLst/>
                        </a:rPr>
                        <a:t>Sep 2000</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E.164 number and DNS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2916</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1854094405"/>
                  </a:ext>
                </a:extLst>
              </a:tr>
              <a:tr h="128882">
                <a:tc>
                  <a:txBody>
                    <a:bodyPr/>
                    <a:lstStyle/>
                    <a:p>
                      <a:pPr algn="ctr" fontAlgn="b"/>
                      <a:r>
                        <a:rPr lang="en-US" sz="700" u="none" strike="noStrike" dirty="0">
                          <a:effectLst/>
                        </a:rPr>
                        <a:t>Sep 2000</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Secret Key Establishment for DNS (TKEY RR)</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2930</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008918732"/>
                  </a:ext>
                </a:extLst>
              </a:tr>
              <a:tr h="128882">
                <a:tc>
                  <a:txBody>
                    <a:bodyPr/>
                    <a:lstStyle/>
                    <a:p>
                      <a:pPr algn="ctr" fontAlgn="b"/>
                      <a:r>
                        <a:rPr lang="en-US" sz="700" u="none" strike="noStrike" dirty="0">
                          <a:effectLst/>
                        </a:rPr>
                        <a:t>Sep 2000</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DNS Request and Transaction Signatures ( SIG(0)s )</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2931</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2145091910"/>
                  </a:ext>
                </a:extLst>
              </a:tr>
              <a:tr h="128882">
                <a:tc>
                  <a:txBody>
                    <a:bodyPr/>
                    <a:lstStyle/>
                    <a:p>
                      <a:pPr algn="ctr" fontAlgn="b"/>
                      <a:r>
                        <a:rPr lang="en-US" sz="700" u="none" strike="noStrike" dirty="0">
                          <a:effectLst/>
                        </a:rPr>
                        <a:t>Nov 2000</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Secure Domain Name System (DNS) Dynamic Update</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3007</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1148762644"/>
                  </a:ext>
                </a:extLst>
              </a:tr>
              <a:tr h="128882">
                <a:tc>
                  <a:txBody>
                    <a:bodyPr/>
                    <a:lstStyle/>
                    <a:p>
                      <a:pPr algn="ctr" fontAlgn="b"/>
                      <a:r>
                        <a:rPr lang="en-US" sz="700" u="none" strike="noStrike" dirty="0">
                          <a:effectLst/>
                        </a:rPr>
                        <a:t>Feb 2001</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Reflections on the DNS, RFC 1591, and Categories of Domains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3071</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2403018064"/>
                  </a:ext>
                </a:extLst>
              </a:tr>
              <a:tr h="128882">
                <a:tc>
                  <a:txBody>
                    <a:bodyPr/>
                    <a:lstStyle/>
                    <a:p>
                      <a:pPr algn="ctr" fontAlgn="b"/>
                      <a:r>
                        <a:rPr lang="en-US" sz="700" u="none" strike="noStrike" dirty="0">
                          <a:effectLst/>
                        </a:rPr>
                        <a:t>May 2001</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RSA/SHA-1 SIGs and RSA KEYs in the Domain Name System (DNS)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3110</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2902502235"/>
                  </a:ext>
                </a:extLst>
              </a:tr>
              <a:tr h="128882">
                <a:tc>
                  <a:txBody>
                    <a:bodyPr/>
                    <a:lstStyle/>
                    <a:p>
                      <a:pPr algn="ctr" fontAlgn="b"/>
                      <a:r>
                        <a:rPr lang="en-US" sz="700" u="none" strike="noStrike" dirty="0">
                          <a:effectLst/>
                        </a:rPr>
                        <a:t>Jun 2001</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A DNS RR Type for Lists of Address Prefixes (APL RR)</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3123</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1406683836"/>
                  </a:ext>
                </a:extLst>
              </a:tr>
              <a:tr h="128882">
                <a:tc>
                  <a:txBody>
                    <a:bodyPr/>
                    <a:lstStyle/>
                    <a:p>
                      <a:pPr algn="ctr" fontAlgn="b"/>
                      <a:r>
                        <a:rPr lang="en-US" sz="700" u="none" strike="noStrike" dirty="0">
                          <a:effectLst/>
                        </a:rPr>
                        <a:t>Jun 2001</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Notes from the State-Of-The-Technology: DNSSEC</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3130</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532298288"/>
                  </a:ext>
                </a:extLst>
              </a:tr>
              <a:tr h="128882">
                <a:tc>
                  <a:txBody>
                    <a:bodyPr/>
                    <a:lstStyle/>
                    <a:p>
                      <a:pPr algn="ctr" fontAlgn="b"/>
                      <a:r>
                        <a:rPr lang="en-US" sz="700" u="none" strike="noStrike" dirty="0">
                          <a:effectLst/>
                        </a:rPr>
                        <a:t>Dec 2001</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Indicating Resolver Support of DNSSEC</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3225</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139963914"/>
                  </a:ext>
                </a:extLst>
              </a:tr>
              <a:tr h="128882">
                <a:tc>
                  <a:txBody>
                    <a:bodyPr/>
                    <a:lstStyle/>
                    <a:p>
                      <a:pPr algn="ctr" fontAlgn="b"/>
                      <a:r>
                        <a:rPr lang="en-US" sz="700" u="none" strike="noStrike" dirty="0">
                          <a:effectLst/>
                        </a:rPr>
                        <a:t>Dec 2001</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DNSSEC and IPv6 A6 aware server/resolver message size requirements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3226</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615211532"/>
                  </a:ext>
                </a:extLst>
              </a:tr>
              <a:tr h="128882">
                <a:tc>
                  <a:txBody>
                    <a:bodyPr/>
                    <a:lstStyle/>
                    <a:p>
                      <a:pPr algn="ctr" fontAlgn="b"/>
                      <a:r>
                        <a:rPr lang="en-US" sz="700" u="none" strike="noStrike" dirty="0">
                          <a:effectLst/>
                        </a:rPr>
                        <a:t>Apr 2002</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Distributing Authoritative Name Servers via Shared Unicast Addresses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3258</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2762642367"/>
                  </a:ext>
                </a:extLst>
              </a:tr>
              <a:tr h="128882">
                <a:tc>
                  <a:txBody>
                    <a:bodyPr/>
                    <a:lstStyle/>
                    <a:p>
                      <a:pPr algn="ctr" fontAlgn="b"/>
                      <a:r>
                        <a:rPr lang="en-US" sz="700" u="none" strike="noStrike" dirty="0">
                          <a:effectLst/>
                        </a:rPr>
                        <a:t>Aug 2002</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Representing Internet Protocol version 6 (IPv6) Addresses in the Domain Name System (DNS)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3363</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23967608"/>
                  </a:ext>
                </a:extLst>
              </a:tr>
              <a:tr h="128882">
                <a:tc>
                  <a:txBody>
                    <a:bodyPr/>
                    <a:lstStyle/>
                    <a:p>
                      <a:pPr algn="ctr" fontAlgn="b"/>
                      <a:r>
                        <a:rPr lang="en-US" sz="700" u="none" strike="noStrike" dirty="0">
                          <a:effectLst/>
                        </a:rPr>
                        <a:t>Aug 2002</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Tradeoffs in Domain Name System (DNS) Support for Internet Protocol version 6 (IPv6)</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3364</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1313028572"/>
                  </a:ext>
                </a:extLst>
              </a:tr>
              <a:tr h="128882">
                <a:tc>
                  <a:txBody>
                    <a:bodyPr/>
                    <a:lstStyle/>
                    <a:p>
                      <a:pPr algn="ctr" fontAlgn="b"/>
                      <a:r>
                        <a:rPr lang="en-US" sz="700" u="none" strike="noStrike" dirty="0">
                          <a:effectLst/>
                        </a:rPr>
                        <a:t>Oct 2002</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Dynamic Delegation Discovery System (DDDS) Part One: The Comprehensive DDDS</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3401</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00325632"/>
                  </a:ext>
                </a:extLst>
              </a:tr>
              <a:tr h="128882">
                <a:tc>
                  <a:txBody>
                    <a:bodyPr/>
                    <a:lstStyle/>
                    <a:p>
                      <a:pPr algn="ctr" fontAlgn="b"/>
                      <a:r>
                        <a:rPr lang="en-US" sz="700" u="none" strike="noStrike" dirty="0">
                          <a:effectLst/>
                        </a:rPr>
                        <a:t>Oct 2002</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Dynamic Delegation Discovery System (DDDS) Part Two: The Algorithm</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3402</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3163436776"/>
                  </a:ext>
                </a:extLst>
              </a:tr>
              <a:tr h="244425">
                <a:tc>
                  <a:txBody>
                    <a:bodyPr/>
                    <a:lstStyle/>
                    <a:p>
                      <a:pPr algn="ctr" fontAlgn="b"/>
                      <a:r>
                        <a:rPr lang="en-US" sz="700" u="none" strike="noStrike" dirty="0">
                          <a:effectLst/>
                        </a:rPr>
                        <a:t>Oct 2002</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Dynamic Delegation Discovery System (DDDS) Part Three: The Domain Name System (DNS) Database</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3403</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62174164"/>
                  </a:ext>
                </a:extLst>
              </a:tr>
              <a:tr h="244425">
                <a:tc>
                  <a:txBody>
                    <a:bodyPr/>
                    <a:lstStyle/>
                    <a:p>
                      <a:pPr algn="ctr" fontAlgn="b"/>
                      <a:r>
                        <a:rPr lang="en-US" sz="700" u="none" strike="noStrike" dirty="0">
                          <a:effectLst/>
                        </a:rPr>
                        <a:t>Oct 2002</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Dynamic Delegation Discovery System (DDDS) Part Four: The Uniform Resource Identifiers (URI) Resolution Application</a:t>
                      </a:r>
                      <a:endParaRPr lang="en-US" sz="700" b="0" i="0" u="none" strike="noStrike" dirty="0">
                        <a:solidFill>
                          <a:srgbClr val="000000"/>
                        </a:solidFill>
                        <a:effectLst/>
                        <a:latin typeface="Calibri" panose="020F0502020204030204" pitchFamily="34" charset="0"/>
                      </a:endParaRPr>
                    </a:p>
                  </a:txBody>
                  <a:tcPr marL="5777" marR="5777" marT="5777" marB="0" anchor="b"/>
                </a:tc>
                <a:tc>
                  <a:txBody>
                    <a:bodyPr/>
                    <a:lstStyle/>
                    <a:p>
                      <a:pPr algn="ctr" fontAlgn="b"/>
                      <a:r>
                        <a:rPr lang="en-US" sz="700" u="none" strike="noStrike" dirty="0">
                          <a:effectLst/>
                        </a:rPr>
                        <a:t>3404</a:t>
                      </a:r>
                      <a:endParaRPr lang="en-US" sz="700" b="0" i="0" u="none" strike="noStrike" dirty="0">
                        <a:solidFill>
                          <a:srgbClr val="000000"/>
                        </a:solidFill>
                        <a:effectLst/>
                        <a:latin typeface="Calibri" panose="020F0502020204030204" pitchFamily="34" charset="0"/>
                      </a:endParaRPr>
                    </a:p>
                  </a:txBody>
                  <a:tcPr marL="5777" marR="5777" marT="5777" marB="0" anchor="b"/>
                </a:tc>
                <a:extLst>
                  <a:ext uri="{0D108BD9-81ED-4DB2-BD59-A6C34878D82A}">
                    <a16:rowId xmlns:a16="http://schemas.microsoft.com/office/drawing/2014/main" val="612704334"/>
                  </a:ext>
                </a:extLst>
              </a:tr>
            </a:tbl>
          </a:graphicData>
        </a:graphic>
      </p:graphicFrame>
    </p:spTree>
    <p:extLst>
      <p:ext uri="{BB962C8B-B14F-4D97-AF65-F5344CB8AC3E}">
        <p14:creationId xmlns:p14="http://schemas.microsoft.com/office/powerpoint/2010/main" val="227398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8820CC-D42F-47C5-8513-26D8E6F2DD37}"/>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graphicFrame>
        <p:nvGraphicFramePr>
          <p:cNvPr id="14" name="Table 13">
            <a:extLst>
              <a:ext uri="{FF2B5EF4-FFF2-40B4-BE49-F238E27FC236}">
                <a16:creationId xmlns:a16="http://schemas.microsoft.com/office/drawing/2014/main" id="{7E63B3C2-4260-43D2-9414-24E0BB0B530B}"/>
              </a:ext>
            </a:extLst>
          </p:cNvPr>
          <p:cNvGraphicFramePr>
            <a:graphicFrameLocks noGrp="1"/>
          </p:cNvGraphicFramePr>
          <p:nvPr>
            <p:extLst>
              <p:ext uri="{D42A27DB-BD31-4B8C-83A1-F6EECF244321}">
                <p14:modId xmlns:p14="http://schemas.microsoft.com/office/powerpoint/2010/main" val="3009520634"/>
              </p:ext>
            </p:extLst>
          </p:nvPr>
        </p:nvGraphicFramePr>
        <p:xfrm>
          <a:off x="1522412" y="1524000"/>
          <a:ext cx="4572001" cy="500853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573492">
                  <a:extLst>
                    <a:ext uri="{9D8B030D-6E8A-4147-A177-3AD203B41FA5}">
                      <a16:colId xmlns:a16="http://schemas.microsoft.com/office/drawing/2014/main" val="345489214"/>
                    </a:ext>
                  </a:extLst>
                </a:gridCol>
                <a:gridCol w="3560425">
                  <a:extLst>
                    <a:ext uri="{9D8B030D-6E8A-4147-A177-3AD203B41FA5}">
                      <a16:colId xmlns:a16="http://schemas.microsoft.com/office/drawing/2014/main" val="164408892"/>
                    </a:ext>
                  </a:extLst>
                </a:gridCol>
                <a:gridCol w="438084">
                  <a:extLst>
                    <a:ext uri="{9D8B030D-6E8A-4147-A177-3AD203B41FA5}">
                      <a16:colId xmlns:a16="http://schemas.microsoft.com/office/drawing/2014/main" val="2967348405"/>
                    </a:ext>
                  </a:extLst>
                </a:gridCol>
              </a:tblGrid>
              <a:tr h="125057">
                <a:tc>
                  <a:txBody>
                    <a:bodyPr/>
                    <a:lstStyle/>
                    <a:p>
                      <a:pPr algn="ctr" fontAlgn="b"/>
                      <a:r>
                        <a:rPr lang="en-US" sz="600" u="none" strike="noStrike" dirty="0">
                          <a:effectLst/>
                        </a:rPr>
                        <a:t>Oct 2002</a:t>
                      </a:r>
                      <a:endParaRPr lang="en-US" sz="600" b="0" i="0" u="none" strike="noStrike" dirty="0">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Dynamic Delegation Discovery System (DDDS) Part Five: URI.ARPA Assignment Procedures</a:t>
                      </a:r>
                      <a:endParaRPr lang="en-US" sz="600" b="0" i="0" u="none" strike="noStrike" dirty="0">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3405</a:t>
                      </a:r>
                      <a:endParaRPr lang="en-US" sz="600" b="0" i="0" u="none" strike="noStrike" dirty="0">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61430252"/>
                  </a:ext>
                </a:extLst>
              </a:tr>
              <a:tr h="125057">
                <a:tc>
                  <a:txBody>
                    <a:bodyPr/>
                    <a:lstStyle/>
                    <a:p>
                      <a:pPr algn="ctr" fontAlgn="b"/>
                      <a:r>
                        <a:rPr lang="en-US" sz="600" u="none" strike="noStrike" dirty="0">
                          <a:effectLst/>
                        </a:rPr>
                        <a:t>Nov 2002</a:t>
                      </a:r>
                      <a:endParaRPr lang="en-US" sz="600" b="0" i="0" u="none" strike="noStrike" dirty="0">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Obsoleting IQUERY</a:t>
                      </a:r>
                      <a:endParaRPr lang="en-US" sz="600" b="0" i="0" u="none" strike="noStrike" dirty="0">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3425</a:t>
                      </a:r>
                      <a:endParaRPr lang="en-US" sz="600" b="0" i="0" u="none" strike="noStrike" dirty="0">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074445475"/>
                  </a:ext>
                </a:extLst>
              </a:tr>
              <a:tr h="125057">
                <a:tc>
                  <a:txBody>
                    <a:bodyPr/>
                    <a:lstStyle/>
                    <a:p>
                      <a:pPr algn="ctr" fontAlgn="b"/>
                      <a:r>
                        <a:rPr lang="en-US" sz="600" u="none" strike="noStrike" dirty="0">
                          <a:effectLst/>
                        </a:rPr>
                        <a:t>Feb 2003</a:t>
                      </a:r>
                      <a:endParaRPr lang="en-US" sz="600" b="0" i="0" u="none" strike="noStrike" dirty="0">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Role of the Domain Name System (DNS)</a:t>
                      </a:r>
                      <a:endParaRPr lang="en-US" sz="600" b="0" i="0" u="none" strike="noStrike" dirty="0">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3467</a:t>
                      </a:r>
                      <a:endParaRPr lang="en-US" sz="600" b="0" i="0" u="none" strike="noStrike" dirty="0">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443035604"/>
                  </a:ext>
                </a:extLst>
              </a:tr>
              <a:tr h="125057">
                <a:tc>
                  <a:txBody>
                    <a:bodyPr/>
                    <a:lstStyle/>
                    <a:p>
                      <a:pPr algn="ctr" fontAlgn="b"/>
                      <a:r>
                        <a:rPr lang="en-US" sz="600" u="none" strike="noStrike" dirty="0">
                          <a:effectLst/>
                        </a:rPr>
                        <a:t>Mar 2003</a:t>
                      </a:r>
                      <a:endParaRPr lang="en-US" sz="600" b="0" i="0" u="none" strike="noStrike" dirty="0">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Internationalizing Domain Names in Applications (IDNA)</a:t>
                      </a:r>
                      <a:endParaRPr lang="en-US" sz="600" b="0" i="0" u="none" strike="noStrike" dirty="0">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3490</a:t>
                      </a:r>
                      <a:endParaRPr lang="en-US" sz="600" b="0" i="0" u="none" strike="noStrike" dirty="0">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409264815"/>
                  </a:ext>
                </a:extLst>
              </a:tr>
              <a:tr h="125057">
                <a:tc>
                  <a:txBody>
                    <a:bodyPr/>
                    <a:lstStyle/>
                    <a:p>
                      <a:pPr algn="ctr" fontAlgn="b"/>
                      <a:r>
                        <a:rPr lang="en-US" sz="600" u="none" strike="noStrike" dirty="0">
                          <a:effectLst/>
                        </a:rPr>
                        <a:t>Mar 2003</a:t>
                      </a:r>
                      <a:endParaRPr lang="en-US" sz="600" b="0" i="0" u="none" strike="noStrike" dirty="0">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err="1">
                          <a:effectLst/>
                        </a:rPr>
                        <a:t>Nameprep</a:t>
                      </a:r>
                      <a:r>
                        <a:rPr lang="en-US" sz="600" u="none" strike="noStrike" dirty="0">
                          <a:effectLst/>
                        </a:rPr>
                        <a:t>: A </a:t>
                      </a:r>
                      <a:r>
                        <a:rPr lang="en-US" sz="600" u="none" strike="noStrike" dirty="0" err="1">
                          <a:effectLst/>
                        </a:rPr>
                        <a:t>Stringprep</a:t>
                      </a:r>
                      <a:r>
                        <a:rPr lang="en-US" sz="600" u="none" strike="noStrike" dirty="0">
                          <a:effectLst/>
                        </a:rPr>
                        <a:t> Profile for Internationalized Domain Names (IDN)</a:t>
                      </a:r>
                      <a:endParaRPr lang="en-US" sz="600" b="0" i="0" u="none" strike="noStrike" dirty="0">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3491</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618192699"/>
                  </a:ext>
                </a:extLst>
              </a:tr>
              <a:tr h="226353">
                <a:tc>
                  <a:txBody>
                    <a:bodyPr/>
                    <a:lstStyle/>
                    <a:p>
                      <a:pPr algn="ctr" fontAlgn="b"/>
                      <a:r>
                        <a:rPr lang="en-US" sz="600" u="none" strike="noStrike">
                          <a:effectLst/>
                        </a:rPr>
                        <a:t>Mar 2003</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Punycode: A Bootstring encoding of Unicode for Internationalized Domain Names in Applications (IDNA)</a:t>
                      </a:r>
                      <a:endParaRPr lang="en-US" sz="600" b="0" i="0" u="none" strike="noStrike" dirty="0">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3492</a:t>
                      </a:r>
                      <a:endParaRPr lang="en-US" sz="600" b="0" i="0" u="none" strike="noStrike" dirty="0">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669001033"/>
                  </a:ext>
                </a:extLst>
              </a:tr>
              <a:tr h="125057">
                <a:tc>
                  <a:txBody>
                    <a:bodyPr/>
                    <a:lstStyle/>
                    <a:p>
                      <a:pPr algn="ctr" fontAlgn="b"/>
                      <a:r>
                        <a:rPr lang="en-US" sz="600" u="none" strike="noStrike">
                          <a:effectLst/>
                        </a:rPr>
                        <a:t>Oct 2003</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DNS Extensions to Support IP Version 6</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3596</a:t>
                      </a:r>
                      <a:endParaRPr lang="en-US" sz="600" b="0" i="0" u="none" strike="noStrike" dirty="0">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2145895056"/>
                  </a:ext>
                </a:extLst>
              </a:tr>
              <a:tr h="125057">
                <a:tc>
                  <a:txBody>
                    <a:bodyPr/>
                    <a:lstStyle/>
                    <a:p>
                      <a:pPr algn="ctr" fontAlgn="b"/>
                      <a:r>
                        <a:rPr lang="en-US" sz="600" u="none" strike="noStrike">
                          <a:effectLst/>
                        </a:rPr>
                        <a:t>Sep 2003</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Handling of Unknown DNS Resource Record (RR) Types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3597</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3581628778"/>
                  </a:ext>
                </a:extLst>
              </a:tr>
              <a:tr h="125057">
                <a:tc>
                  <a:txBody>
                    <a:bodyPr/>
                    <a:lstStyle/>
                    <a:p>
                      <a:pPr algn="ctr" fontAlgn="b"/>
                      <a:r>
                        <a:rPr lang="en-US" sz="600" u="none" strike="noStrike">
                          <a:effectLst/>
                        </a:rPr>
                        <a:t>Oct 2003</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Generic Security Service Algorithm for Secret Key Transaction Authentication for DNS (GSS-TSIG)</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3645</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338088510"/>
                  </a:ext>
                </a:extLst>
              </a:tr>
              <a:tr h="125057">
                <a:tc>
                  <a:txBody>
                    <a:bodyPr/>
                    <a:lstStyle/>
                    <a:p>
                      <a:pPr algn="ctr" fontAlgn="b"/>
                      <a:r>
                        <a:rPr lang="en-US" sz="600" u="none" strike="noStrike">
                          <a:effectLst/>
                        </a:rPr>
                        <a:t>Dec 2003</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DNS Configuration options for Dynamic Host Configuration Protocol for IPv6 (DHCPv6)</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3646</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587997515"/>
                  </a:ext>
                </a:extLst>
              </a:tr>
              <a:tr h="125057">
                <a:tc>
                  <a:txBody>
                    <a:bodyPr/>
                    <a:lstStyle/>
                    <a:p>
                      <a:pPr algn="ctr" fontAlgn="b"/>
                      <a:r>
                        <a:rPr lang="en-US" sz="600" u="none" strike="noStrike">
                          <a:effectLst/>
                        </a:rPr>
                        <a:t>Jan 2004</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Delegation of E.F.F.3.IP6.ARPA</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3681</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869891562"/>
                  </a:ext>
                </a:extLst>
              </a:tr>
              <a:tr h="226353">
                <a:tc>
                  <a:txBody>
                    <a:bodyPr/>
                    <a:lstStyle/>
                    <a:p>
                      <a:pPr algn="ctr" fontAlgn="b"/>
                      <a:r>
                        <a:rPr lang="en-US" sz="600" u="none" strike="noStrike">
                          <a:effectLst/>
                        </a:rPr>
                        <a:t>Apr 2004</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Joint Engineering Team (JET) Guidelines for Internationalized Domain Names (IDN) Registration and Administration for Chinese, Japanese, and Korean</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3743</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042433073"/>
                  </a:ext>
                </a:extLst>
              </a:tr>
              <a:tr h="226353">
                <a:tc>
                  <a:txBody>
                    <a:bodyPr/>
                    <a:lstStyle/>
                    <a:p>
                      <a:pPr algn="ctr" fontAlgn="b"/>
                      <a:r>
                        <a:rPr lang="en-US" sz="600" u="none" strike="noStrike">
                          <a:effectLst/>
                        </a:rPr>
                        <a:t>Apr 2004</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The E.164 to Uniform Resource Identifiers (URI) Dynamic Delegation Discovery System (DDDS) Application (ENUM)</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3761</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325858030"/>
                  </a:ext>
                </a:extLst>
              </a:tr>
              <a:tr h="125057">
                <a:tc>
                  <a:txBody>
                    <a:bodyPr/>
                    <a:lstStyle/>
                    <a:p>
                      <a:pPr algn="ctr" fontAlgn="b"/>
                      <a:r>
                        <a:rPr lang="en-US" sz="600" u="none" strike="noStrike">
                          <a:effectLst/>
                        </a:rPr>
                        <a:t>Apr 2004</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Telephone Number Mapping (ENUM) Service Registration for H.323</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3762</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564387040"/>
                  </a:ext>
                </a:extLst>
              </a:tr>
              <a:tr h="125057">
                <a:tc>
                  <a:txBody>
                    <a:bodyPr/>
                    <a:lstStyle/>
                    <a:p>
                      <a:pPr algn="ctr" fontAlgn="b"/>
                      <a:r>
                        <a:rPr lang="en-US" sz="600" u="none" strike="noStrike">
                          <a:effectLst/>
                        </a:rPr>
                        <a:t>Apr 2004</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enumservice registration for Session Initiation Protocol (SIP) Addresses-of-Record</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3764</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624441981"/>
                  </a:ext>
                </a:extLst>
              </a:tr>
              <a:tr h="125057">
                <a:tc>
                  <a:txBody>
                    <a:bodyPr/>
                    <a:lstStyle/>
                    <a:p>
                      <a:pPr algn="ctr" fontAlgn="b"/>
                      <a:r>
                        <a:rPr lang="en-US" sz="600" u="none" strike="noStrike">
                          <a:effectLst/>
                        </a:rPr>
                        <a:t>Aug 2004</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Threat Analysis of the Domain Name System (DNS)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3833</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840275846"/>
                  </a:ext>
                </a:extLst>
              </a:tr>
              <a:tr h="125057">
                <a:tc>
                  <a:txBody>
                    <a:bodyPr/>
                    <a:lstStyle/>
                    <a:p>
                      <a:pPr algn="ctr" fontAlgn="b"/>
                      <a:r>
                        <a:rPr lang="en-US" sz="600" u="none" strike="noStrike">
                          <a:effectLst/>
                        </a:rPr>
                        <a:t>Sep 2004</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DNS IPv6 Transport Operational Guidelines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3901</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872307396"/>
                  </a:ext>
                </a:extLst>
              </a:tr>
              <a:tr h="226353">
                <a:tc>
                  <a:txBody>
                    <a:bodyPr/>
                    <a:lstStyle/>
                    <a:p>
                      <a:pPr algn="ctr" fontAlgn="b"/>
                      <a:r>
                        <a:rPr lang="en-US" sz="600" u="none" strike="noStrike">
                          <a:effectLst/>
                        </a:rPr>
                        <a:t>Jan 2005</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Domain-Based Application Service Location Using SRV RRs and the Dynamic Delegation Discovery Service (DDDS)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3958</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592283854"/>
                  </a:ext>
                </a:extLst>
              </a:tr>
              <a:tr h="125057">
                <a:tc>
                  <a:txBody>
                    <a:bodyPr/>
                    <a:lstStyle/>
                    <a:p>
                      <a:pPr algn="ctr" fontAlgn="b"/>
                      <a:r>
                        <a:rPr lang="en-US" sz="600" u="none" strike="noStrike">
                          <a:effectLst/>
                        </a:rPr>
                        <a:t>Feb 2005</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A Method for Storing IPsec Keying Material in DNS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4025</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3347612817"/>
                  </a:ext>
                </a:extLst>
              </a:tr>
              <a:tr h="125057">
                <a:tc>
                  <a:txBody>
                    <a:bodyPr/>
                    <a:lstStyle/>
                    <a:p>
                      <a:pPr algn="ctr" fontAlgn="b"/>
                      <a:r>
                        <a:rPr lang="en-US" sz="600" u="none" strike="noStrike">
                          <a:effectLst/>
                        </a:rPr>
                        <a:t>Apr 2005</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Domain Name System Media Types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4027</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276757405"/>
                  </a:ext>
                </a:extLst>
              </a:tr>
              <a:tr h="125057">
                <a:tc>
                  <a:txBody>
                    <a:bodyPr/>
                    <a:lstStyle/>
                    <a:p>
                      <a:pPr algn="ctr" fontAlgn="b"/>
                      <a:r>
                        <a:rPr lang="en-US" sz="600" u="none" strike="noStrike">
                          <a:effectLst/>
                        </a:rPr>
                        <a:t>Mar 2005</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DNS Security Introduction and Requirements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4033</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2083342361"/>
                  </a:ext>
                </a:extLst>
              </a:tr>
              <a:tr h="125057">
                <a:tc>
                  <a:txBody>
                    <a:bodyPr/>
                    <a:lstStyle/>
                    <a:p>
                      <a:pPr algn="ctr" fontAlgn="b"/>
                      <a:r>
                        <a:rPr lang="en-US" sz="600" u="none" strike="noStrike">
                          <a:effectLst/>
                        </a:rPr>
                        <a:t>Mar 2005</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Resource Records for the DNS Security Extensions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4034</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4013880554"/>
                  </a:ext>
                </a:extLst>
              </a:tr>
              <a:tr h="125057">
                <a:tc>
                  <a:txBody>
                    <a:bodyPr/>
                    <a:lstStyle/>
                    <a:p>
                      <a:pPr algn="ctr" fontAlgn="b"/>
                      <a:r>
                        <a:rPr lang="en-US" sz="600" u="none" strike="noStrike">
                          <a:effectLst/>
                        </a:rPr>
                        <a:t>Mar 2005</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Protocol Modifications for the DNS Security Extensions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4035</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871344743"/>
                  </a:ext>
                </a:extLst>
              </a:tr>
              <a:tr h="125057">
                <a:tc>
                  <a:txBody>
                    <a:bodyPr/>
                    <a:lstStyle/>
                    <a:p>
                      <a:pPr algn="ctr" fontAlgn="b"/>
                      <a:r>
                        <a:rPr lang="en-US" sz="600" u="none" strike="noStrike">
                          <a:effectLst/>
                        </a:rPr>
                        <a:t>May 2005</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Common Misbehavior Against DNS Queries for IPv6 Addresses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4074</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1101539535"/>
                  </a:ext>
                </a:extLst>
              </a:tr>
              <a:tr h="125057">
                <a:tc>
                  <a:txBody>
                    <a:bodyPr/>
                    <a:lstStyle/>
                    <a:p>
                      <a:pPr algn="ctr" fontAlgn="b"/>
                      <a:r>
                        <a:rPr lang="en-US" sz="600" u="none" strike="noStrike">
                          <a:effectLst/>
                        </a:rPr>
                        <a:t>Sep 2005</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A Suggested Scheme for DNS Resolution of Networks and Gateways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4183</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2595070671"/>
                  </a:ext>
                </a:extLst>
              </a:tr>
              <a:tr h="125057">
                <a:tc>
                  <a:txBody>
                    <a:bodyPr/>
                    <a:lstStyle/>
                    <a:p>
                      <a:pPr algn="ctr" fontAlgn="b"/>
                      <a:r>
                        <a:rPr lang="en-US" sz="600" u="none" strike="noStrike">
                          <a:effectLst/>
                        </a:rPr>
                        <a:t>Oct 2005</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National and Local Characters for DNS Top Level Domain (TLD) Names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4185</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2331258056"/>
                  </a:ext>
                </a:extLst>
              </a:tr>
              <a:tr h="125057">
                <a:tc>
                  <a:txBody>
                    <a:bodyPr/>
                    <a:lstStyle/>
                    <a:p>
                      <a:pPr algn="ctr" fontAlgn="b"/>
                      <a:r>
                        <a:rPr lang="en-US" sz="600" u="none" strike="noStrike">
                          <a:effectLst/>
                        </a:rPr>
                        <a:t>Jan 2006</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Using DNS to Securely Publish Secure Shell (SSH) Key Fingerprints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4255</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2209673880"/>
                  </a:ext>
                </a:extLst>
              </a:tr>
              <a:tr h="226353">
                <a:tc>
                  <a:txBody>
                    <a:bodyPr/>
                    <a:lstStyle/>
                    <a:p>
                      <a:pPr algn="ctr" fontAlgn="b"/>
                      <a:r>
                        <a:rPr lang="en-US" sz="600" u="none" strike="noStrike">
                          <a:effectLst/>
                        </a:rPr>
                        <a:t>Nov 2005</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Domain Name System (DNS) Security Extensions Mapping for the Extensible Provisioning Protocol (EPP)</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4310</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371834757"/>
                  </a:ext>
                </a:extLst>
              </a:tr>
              <a:tr h="125057">
                <a:tc>
                  <a:txBody>
                    <a:bodyPr/>
                    <a:lstStyle/>
                    <a:p>
                      <a:pPr algn="ctr" fontAlgn="b"/>
                      <a:r>
                        <a:rPr lang="en-US" sz="600" u="none" strike="noStrike">
                          <a:effectLst/>
                        </a:rPr>
                        <a:t>Feb 2006</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IPv6 Host Configuration of DNS Server Information Approaches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4339</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4109384362"/>
                  </a:ext>
                </a:extLst>
              </a:tr>
              <a:tr h="125057">
                <a:tc>
                  <a:txBody>
                    <a:bodyPr/>
                    <a:lstStyle/>
                    <a:p>
                      <a:pPr algn="ctr" fontAlgn="b"/>
                      <a:r>
                        <a:rPr lang="en-US" sz="600" u="none" strike="noStrike">
                          <a:effectLst/>
                        </a:rPr>
                        <a:t>Jan 2006</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Domain Name System (DNS) Case Insensitivity Clarification</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4343</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3840298017"/>
                  </a:ext>
                </a:extLst>
              </a:tr>
              <a:tr h="125057">
                <a:tc>
                  <a:txBody>
                    <a:bodyPr/>
                    <a:lstStyle/>
                    <a:p>
                      <a:pPr algn="ctr" fontAlgn="b"/>
                      <a:r>
                        <a:rPr lang="en-US" sz="600" u="none" strike="noStrike">
                          <a:effectLst/>
                        </a:rPr>
                        <a:t>Feb 2006</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What's in a Name: False Assumptions about DNS Names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4367</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790816494"/>
                  </a:ext>
                </a:extLst>
              </a:tr>
              <a:tr h="125057">
                <a:tc>
                  <a:txBody>
                    <a:bodyPr/>
                    <a:lstStyle/>
                    <a:p>
                      <a:pPr algn="ctr" fontAlgn="b"/>
                      <a:r>
                        <a:rPr lang="en-US" sz="600" u="none" strike="noStrike">
                          <a:effectLst/>
                        </a:rPr>
                        <a:t>Mar 2006</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Storing Certificates in the Domain Name System (DNS)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4398</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3202480034"/>
                  </a:ext>
                </a:extLst>
              </a:tr>
              <a:tr h="125057">
                <a:tc>
                  <a:txBody>
                    <a:bodyPr/>
                    <a:lstStyle/>
                    <a:p>
                      <a:pPr algn="ctr" fontAlgn="b"/>
                      <a:r>
                        <a:rPr lang="en-US" sz="600" u="none" strike="noStrike">
                          <a:effectLst/>
                        </a:rPr>
                        <a:t>Feb 2006</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The DNSSEC Lookaside Validation (DLV) DNS Resource Record</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4431</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4048905161"/>
                  </a:ext>
                </a:extLst>
              </a:tr>
              <a:tr h="125057">
                <a:tc>
                  <a:txBody>
                    <a:bodyPr/>
                    <a:lstStyle/>
                    <a:p>
                      <a:pPr algn="ctr" fontAlgn="b"/>
                      <a:r>
                        <a:rPr lang="en-US" sz="600" u="none" strike="noStrike">
                          <a:effectLst/>
                        </a:rPr>
                        <a:t>Apr 2006</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Minimally Covering NSEC Records and DNSSEC On-line Signing</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4470</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2986336126"/>
                  </a:ext>
                </a:extLst>
              </a:tr>
              <a:tr h="125057">
                <a:tc>
                  <a:txBody>
                    <a:bodyPr/>
                    <a:lstStyle/>
                    <a:p>
                      <a:pPr algn="ctr" fontAlgn="b"/>
                      <a:r>
                        <a:rPr lang="en-US" sz="600" u="none" strike="noStrike">
                          <a:effectLst/>
                        </a:rPr>
                        <a:t>Sep 2006</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Derivation of DNS Name Predecessor and Successor</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4471</a:t>
                      </a:r>
                      <a:endParaRPr lang="en-US" sz="600" b="0" i="0" u="none" strike="noStrike">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4014244258"/>
                  </a:ext>
                </a:extLst>
              </a:tr>
              <a:tr h="125057">
                <a:tc>
                  <a:txBody>
                    <a:bodyPr/>
                    <a:lstStyle/>
                    <a:p>
                      <a:pPr algn="ctr" fontAlgn="b"/>
                      <a:r>
                        <a:rPr lang="en-US" sz="600" u="none" strike="noStrike">
                          <a:effectLst/>
                        </a:rPr>
                        <a:t>Apr 2006</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a:effectLst/>
                        </a:rPr>
                        <a:t>Operational Considerations and Issues with IPv6 DNS</a:t>
                      </a:r>
                      <a:endParaRPr lang="en-US" sz="600" b="0" i="0" u="none" strike="noStrike">
                        <a:solidFill>
                          <a:srgbClr val="000000"/>
                        </a:solidFill>
                        <a:effectLst/>
                        <a:latin typeface="Calibri" panose="020F0502020204030204" pitchFamily="34" charset="0"/>
                      </a:endParaRPr>
                    </a:p>
                  </a:txBody>
                  <a:tcPr marL="5571" marR="5571" marT="5571" marB="0" anchor="b"/>
                </a:tc>
                <a:tc>
                  <a:txBody>
                    <a:bodyPr/>
                    <a:lstStyle/>
                    <a:p>
                      <a:pPr algn="ctr" fontAlgn="b"/>
                      <a:r>
                        <a:rPr lang="en-US" sz="600" u="none" strike="noStrike" dirty="0">
                          <a:effectLst/>
                        </a:rPr>
                        <a:t>4472</a:t>
                      </a:r>
                      <a:endParaRPr lang="en-US" sz="600" b="0" i="0" u="none" strike="noStrike" dirty="0">
                        <a:solidFill>
                          <a:srgbClr val="000000"/>
                        </a:solidFill>
                        <a:effectLst/>
                        <a:latin typeface="Calibri" panose="020F0502020204030204" pitchFamily="34" charset="0"/>
                      </a:endParaRPr>
                    </a:p>
                  </a:txBody>
                  <a:tcPr marL="5571" marR="5571" marT="5571" marB="0" anchor="b"/>
                </a:tc>
                <a:extLst>
                  <a:ext uri="{0D108BD9-81ED-4DB2-BD59-A6C34878D82A}">
                    <a16:rowId xmlns:a16="http://schemas.microsoft.com/office/drawing/2014/main" val="3340184025"/>
                  </a:ext>
                </a:extLst>
              </a:tr>
            </a:tbl>
          </a:graphicData>
        </a:graphic>
      </p:graphicFrame>
      <p:graphicFrame>
        <p:nvGraphicFramePr>
          <p:cNvPr id="15" name="Table 14">
            <a:extLst>
              <a:ext uri="{FF2B5EF4-FFF2-40B4-BE49-F238E27FC236}">
                <a16:creationId xmlns:a16="http://schemas.microsoft.com/office/drawing/2014/main" id="{66D0119A-C577-4697-BBFE-A0C371A2AEB8}"/>
              </a:ext>
            </a:extLst>
          </p:cNvPr>
          <p:cNvGraphicFramePr>
            <a:graphicFrameLocks noGrp="1"/>
          </p:cNvGraphicFramePr>
          <p:nvPr>
            <p:extLst>
              <p:ext uri="{D42A27DB-BD31-4B8C-83A1-F6EECF244321}">
                <p14:modId xmlns:p14="http://schemas.microsoft.com/office/powerpoint/2010/main" val="2018190268"/>
              </p:ext>
            </p:extLst>
          </p:nvPr>
        </p:nvGraphicFramePr>
        <p:xfrm>
          <a:off x="6112672" y="1527493"/>
          <a:ext cx="4553741" cy="5008557"/>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571201">
                  <a:extLst>
                    <a:ext uri="{9D8B030D-6E8A-4147-A177-3AD203B41FA5}">
                      <a16:colId xmlns:a16="http://schemas.microsoft.com/office/drawing/2014/main" val="528010882"/>
                    </a:ext>
                  </a:extLst>
                </a:gridCol>
                <a:gridCol w="3546206">
                  <a:extLst>
                    <a:ext uri="{9D8B030D-6E8A-4147-A177-3AD203B41FA5}">
                      <a16:colId xmlns:a16="http://schemas.microsoft.com/office/drawing/2014/main" val="3947853865"/>
                    </a:ext>
                  </a:extLst>
                </a:gridCol>
                <a:gridCol w="436334">
                  <a:extLst>
                    <a:ext uri="{9D8B030D-6E8A-4147-A177-3AD203B41FA5}">
                      <a16:colId xmlns:a16="http://schemas.microsoft.com/office/drawing/2014/main" val="2421257773"/>
                    </a:ext>
                  </a:extLst>
                </a:gridCol>
              </a:tblGrid>
              <a:tr h="141365">
                <a:tc>
                  <a:txBody>
                    <a:bodyPr/>
                    <a:lstStyle/>
                    <a:p>
                      <a:pPr algn="ctr" fontAlgn="b"/>
                      <a:r>
                        <a:rPr lang="en-US" sz="700" u="none" strike="noStrike">
                          <a:effectLst/>
                        </a:rPr>
                        <a:t>May 2006</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Domain Name System Uniform Resource Identifiers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4501</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1282652101"/>
                  </a:ext>
                </a:extLst>
              </a:tr>
              <a:tr h="141365">
                <a:tc>
                  <a:txBody>
                    <a:bodyPr/>
                    <a:lstStyle/>
                    <a:p>
                      <a:pPr algn="ctr" fontAlgn="b"/>
                      <a:r>
                        <a:rPr lang="en-US" sz="700" u="none" strike="noStrike">
                          <a:effectLst/>
                        </a:rPr>
                        <a:t>May 2006</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Use of SHA-256 in DNSSEC Delegation Signer (DS) Resource Records (RRs)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4509</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4207284972"/>
                  </a:ext>
                </a:extLst>
              </a:tr>
              <a:tr h="141365">
                <a:tc>
                  <a:txBody>
                    <a:bodyPr/>
                    <a:lstStyle/>
                    <a:p>
                      <a:pPr algn="ctr" fontAlgn="b"/>
                      <a:r>
                        <a:rPr lang="en-US" sz="700" u="none" strike="noStrike">
                          <a:effectLst/>
                        </a:rPr>
                        <a:t>Jul 2006</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The Role of Wildcards in the Domain Name System</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dirty="0">
                          <a:effectLst/>
                        </a:rPr>
                        <a:t>4592</a:t>
                      </a:r>
                      <a:endParaRPr lang="en-US" sz="700" b="0" i="0" u="none" strike="noStrike" dirty="0">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2884501016"/>
                  </a:ext>
                </a:extLst>
              </a:tr>
              <a:tr h="255869">
                <a:tc>
                  <a:txBody>
                    <a:bodyPr/>
                    <a:lstStyle/>
                    <a:p>
                      <a:pPr algn="ctr" fontAlgn="b"/>
                      <a:r>
                        <a:rPr lang="en-US" sz="700" u="none" strike="noStrike">
                          <a:effectLst/>
                        </a:rPr>
                        <a:t>Aug 2006</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HMAC SHA (Hashed Message Authentication Code, Secure Hash Algorithm) TSIG Algorithm Identifiers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4635</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613242297"/>
                  </a:ext>
                </a:extLst>
              </a:tr>
              <a:tr h="141365">
                <a:tc>
                  <a:txBody>
                    <a:bodyPr/>
                    <a:lstStyle/>
                    <a:p>
                      <a:pPr algn="ctr" fontAlgn="b"/>
                      <a:r>
                        <a:rPr lang="en-US" sz="700" u="none" strike="noStrike">
                          <a:effectLst/>
                        </a:rPr>
                        <a:t>Sep 2006</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DNSSEC Operational Practices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dirty="0">
                          <a:effectLst/>
                        </a:rPr>
                        <a:t>4641</a:t>
                      </a:r>
                      <a:endParaRPr lang="en-US" sz="700" b="0" i="0" u="none" strike="noStrike" dirty="0">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2500807275"/>
                  </a:ext>
                </a:extLst>
              </a:tr>
              <a:tr h="141365">
                <a:tc>
                  <a:txBody>
                    <a:bodyPr/>
                    <a:lstStyle/>
                    <a:p>
                      <a:pPr algn="ctr" fontAlgn="b"/>
                      <a:r>
                        <a:rPr lang="en-US" sz="700" u="none" strike="noStrike">
                          <a:effectLst/>
                        </a:rPr>
                        <a:t>Sep 2006</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Review and Recommendations for Internationalized Domain Names (IDNs)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4690</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2051638458"/>
                  </a:ext>
                </a:extLst>
              </a:tr>
              <a:tr h="141365">
                <a:tc>
                  <a:txBody>
                    <a:bodyPr/>
                    <a:lstStyle/>
                    <a:p>
                      <a:pPr algn="ctr" fontAlgn="b"/>
                      <a:r>
                        <a:rPr lang="en-US" sz="700" u="none" strike="noStrike">
                          <a:effectLst/>
                        </a:rPr>
                        <a:t>Oct 2006</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Observed DNS Resolution Misbehavior</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4697</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2122647473"/>
                  </a:ext>
                </a:extLst>
              </a:tr>
              <a:tr h="255869">
                <a:tc>
                  <a:txBody>
                    <a:bodyPr/>
                    <a:lstStyle/>
                    <a:p>
                      <a:pPr algn="ctr" fontAlgn="b"/>
                      <a:r>
                        <a:rPr lang="en-US" sz="700" u="none" strike="noStrike">
                          <a:effectLst/>
                        </a:rPr>
                        <a:t>Oct 2006</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A DNS Resource Record (RR) for Encoding Dynamic Host Configuration Protocol (DHCP) Information (DHCID RR)</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4701</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2475012361"/>
                  </a:ext>
                </a:extLst>
              </a:tr>
              <a:tr h="255869">
                <a:tc>
                  <a:txBody>
                    <a:bodyPr/>
                    <a:lstStyle/>
                    <a:p>
                      <a:pPr algn="ctr" fontAlgn="b"/>
                      <a:r>
                        <a:rPr lang="en-US" sz="700" u="none" strike="noStrike">
                          <a:effectLst/>
                        </a:rPr>
                        <a:t>Apr 2007</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Domain-Based Application Service Location Using URIs and the Dynamic Delegation Discovery Service (DDDS)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4848</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3418041047"/>
                  </a:ext>
                </a:extLst>
              </a:tr>
              <a:tr h="141365">
                <a:tc>
                  <a:txBody>
                    <a:bodyPr/>
                    <a:lstStyle/>
                    <a:p>
                      <a:pPr algn="ctr" fontAlgn="b"/>
                      <a:r>
                        <a:rPr lang="en-US" sz="700" u="none" strike="noStrike">
                          <a:effectLst/>
                        </a:rPr>
                        <a:t>Jun 2007</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Requirements for a Mechanism Identifying a Name Server Instance</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4892</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3732384950"/>
                  </a:ext>
                </a:extLst>
              </a:tr>
              <a:tr h="141365">
                <a:tc>
                  <a:txBody>
                    <a:bodyPr/>
                    <a:lstStyle/>
                    <a:p>
                      <a:pPr algn="ctr" fontAlgn="b"/>
                      <a:r>
                        <a:rPr lang="en-US" sz="700" u="none" strike="noStrike">
                          <a:effectLst/>
                        </a:rPr>
                        <a:t>Jul 2007</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DNS Security (DNSSEC) Experiments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4955</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853664678"/>
                  </a:ext>
                </a:extLst>
              </a:tr>
              <a:tr h="141365">
                <a:tc>
                  <a:txBody>
                    <a:bodyPr/>
                    <a:lstStyle/>
                    <a:p>
                      <a:pPr algn="ctr" fontAlgn="b"/>
                      <a:r>
                        <a:rPr lang="en-US" sz="700" u="none" strike="noStrike">
                          <a:effectLst/>
                        </a:rPr>
                        <a:t>Jul 2007</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DNS Security (DNSSEC) Opt-In</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4956</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3321712470"/>
                  </a:ext>
                </a:extLst>
              </a:tr>
              <a:tr h="141365">
                <a:tc>
                  <a:txBody>
                    <a:bodyPr/>
                    <a:lstStyle/>
                    <a:p>
                      <a:pPr algn="ctr" fontAlgn="b"/>
                      <a:r>
                        <a:rPr lang="en-US" sz="700" u="none" strike="noStrike">
                          <a:effectLst/>
                        </a:rPr>
                        <a:t>Aug 2007</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Requirements Related to DNS Security (DNSSEC) Trust Anchor Rollover</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4986</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1644049088"/>
                  </a:ext>
                </a:extLst>
              </a:tr>
              <a:tr h="141365">
                <a:tc>
                  <a:txBody>
                    <a:bodyPr/>
                    <a:lstStyle/>
                    <a:p>
                      <a:pPr algn="ctr" fontAlgn="b"/>
                      <a:r>
                        <a:rPr lang="en-US" sz="700" u="none" strike="noStrike">
                          <a:effectLst/>
                        </a:rPr>
                        <a:t>Aug 2007</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DNS Name Server Identifier (NSID) Option</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5001</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4211155374"/>
                  </a:ext>
                </a:extLst>
              </a:tr>
              <a:tr h="141365">
                <a:tc>
                  <a:txBody>
                    <a:bodyPr/>
                    <a:lstStyle/>
                    <a:p>
                      <a:pPr algn="ctr" fontAlgn="b"/>
                      <a:r>
                        <a:rPr lang="en-US" sz="700" u="none" strike="noStrike">
                          <a:effectLst/>
                        </a:rPr>
                        <a:t>Sep 2007</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IPv6 Router Advertisement Option for DNS Configuration</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dirty="0">
                          <a:effectLst/>
                        </a:rPr>
                        <a:t>5006</a:t>
                      </a:r>
                      <a:endParaRPr lang="en-US" sz="700" b="0" i="0" u="none" strike="noStrike" dirty="0">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3645870903"/>
                  </a:ext>
                </a:extLst>
              </a:tr>
              <a:tr h="141365">
                <a:tc>
                  <a:txBody>
                    <a:bodyPr/>
                    <a:lstStyle/>
                    <a:p>
                      <a:pPr algn="ctr" fontAlgn="b"/>
                      <a:r>
                        <a:rPr lang="en-US" sz="700" u="none" strike="noStrike">
                          <a:effectLst/>
                        </a:rPr>
                        <a:t>Sep 2007</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Automated Updates of DNS Security (DNSSEC) Trust Anchors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5011</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482989907"/>
                  </a:ext>
                </a:extLst>
              </a:tr>
              <a:tr h="141365">
                <a:tc>
                  <a:txBody>
                    <a:bodyPr/>
                    <a:lstStyle/>
                    <a:p>
                      <a:pPr algn="ctr" fontAlgn="b"/>
                      <a:r>
                        <a:rPr lang="en-US" sz="700" u="none" strike="noStrike">
                          <a:effectLst/>
                        </a:rPr>
                        <a:t>Nov 2007</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DNSSEC Lookaside Validation (DLV)</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5074</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483663562"/>
                  </a:ext>
                </a:extLst>
              </a:tr>
              <a:tr h="141365">
                <a:tc>
                  <a:txBody>
                    <a:bodyPr/>
                    <a:lstStyle/>
                    <a:p>
                      <a:pPr algn="ctr" fontAlgn="b"/>
                      <a:r>
                        <a:rPr lang="en-US" sz="700" u="none" strike="noStrike">
                          <a:effectLst/>
                        </a:rPr>
                        <a:t>Mar 2008</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DNS Security (DNSSEC) Hashed Authenticated Denial of Existence</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5155</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1150669603"/>
                  </a:ext>
                </a:extLst>
              </a:tr>
              <a:tr h="141365">
                <a:tc>
                  <a:txBody>
                    <a:bodyPr/>
                    <a:lstStyle/>
                    <a:p>
                      <a:pPr algn="ctr" fontAlgn="b"/>
                      <a:r>
                        <a:rPr lang="en-US" sz="700" u="none" strike="noStrike">
                          <a:effectLst/>
                        </a:rPr>
                        <a:t>Mar 2008</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6to4 Reverse DNS Delegation Specification</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5158</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1742964665"/>
                  </a:ext>
                </a:extLst>
              </a:tr>
              <a:tr h="141365">
                <a:tc>
                  <a:txBody>
                    <a:bodyPr/>
                    <a:lstStyle/>
                    <a:p>
                      <a:pPr algn="ctr" fontAlgn="b"/>
                      <a:r>
                        <a:rPr lang="en-US" sz="700" u="none" strike="noStrike">
                          <a:effectLst/>
                        </a:rPr>
                        <a:t>Oct 2008</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Preventing Use of Recursive Nameservers in Reflector Attacks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5358</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2352921006"/>
                  </a:ext>
                </a:extLst>
              </a:tr>
              <a:tr h="141365">
                <a:tc>
                  <a:txBody>
                    <a:bodyPr/>
                    <a:lstStyle/>
                    <a:p>
                      <a:pPr algn="ctr" fontAlgn="b"/>
                      <a:r>
                        <a:rPr lang="en-US" sz="700" u="none" strike="noStrike">
                          <a:effectLst/>
                        </a:rPr>
                        <a:t>Jan 2009</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Measures for Making DNS More Resilient against Forged Answers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5452</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2254788536"/>
                  </a:ext>
                </a:extLst>
              </a:tr>
              <a:tr h="141365">
                <a:tc>
                  <a:txBody>
                    <a:bodyPr/>
                    <a:lstStyle/>
                    <a:p>
                      <a:pPr algn="ctr" fontAlgn="b"/>
                      <a:r>
                        <a:rPr lang="en-US" sz="700" u="none" strike="noStrike">
                          <a:effectLst/>
                        </a:rPr>
                        <a:t>Apr 2009</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Design Choices When Expanding the DNS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5507</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2006393445"/>
                  </a:ext>
                </a:extLst>
              </a:tr>
              <a:tr h="141365">
                <a:tc>
                  <a:txBody>
                    <a:bodyPr/>
                    <a:lstStyle/>
                    <a:p>
                      <a:pPr algn="ctr" fontAlgn="b"/>
                      <a:r>
                        <a:rPr lang="en-US" sz="700" u="none" strike="noStrike">
                          <a:effectLst/>
                        </a:rPr>
                        <a:t>Aug 2009</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DNS Proxy Implementation Guidelines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5625</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1587018942"/>
                  </a:ext>
                </a:extLst>
              </a:tr>
              <a:tr h="141365">
                <a:tc>
                  <a:txBody>
                    <a:bodyPr/>
                    <a:lstStyle/>
                    <a:p>
                      <a:pPr algn="ctr" fontAlgn="b"/>
                      <a:r>
                        <a:rPr lang="en-US" sz="700" u="none" strike="noStrike">
                          <a:effectLst/>
                        </a:rPr>
                        <a:t>Oct 2009</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Use of SHA-2 Algorithms with RSA in DNSKEY and RRSIG Resource Records for DNSSEC</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5702</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1767758053"/>
                  </a:ext>
                </a:extLst>
              </a:tr>
              <a:tr h="141365">
                <a:tc>
                  <a:txBody>
                    <a:bodyPr/>
                    <a:lstStyle/>
                    <a:p>
                      <a:pPr algn="ctr" fontAlgn="b"/>
                      <a:r>
                        <a:rPr lang="en-US" sz="700" u="none" strike="noStrike">
                          <a:effectLst/>
                        </a:rPr>
                        <a:t>Feb 2010</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DNS Blacklists and Whitelists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5782</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1751666607"/>
                  </a:ext>
                </a:extLst>
              </a:tr>
              <a:tr h="141365">
                <a:tc>
                  <a:txBody>
                    <a:bodyPr/>
                    <a:lstStyle/>
                    <a:p>
                      <a:pPr algn="ctr" fontAlgn="b"/>
                      <a:r>
                        <a:rPr lang="en-US" sz="700" u="none" strike="noStrike">
                          <a:effectLst/>
                        </a:rPr>
                        <a:t>May 2010</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Nameservers for IPv4 and IPv6 Reverse Zones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5855</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3888308615"/>
                  </a:ext>
                </a:extLst>
              </a:tr>
              <a:tr h="141365">
                <a:tc>
                  <a:txBody>
                    <a:bodyPr/>
                    <a:lstStyle/>
                    <a:p>
                      <a:pPr algn="ctr" fontAlgn="b"/>
                      <a:r>
                        <a:rPr lang="en-US" sz="700" u="none" strike="noStrike">
                          <a:effectLst/>
                        </a:rPr>
                        <a:t>Apr 2010</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DNS SRV Resource Records for AFS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5864</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2584472776"/>
                  </a:ext>
                </a:extLst>
              </a:tr>
              <a:tr h="141365">
                <a:tc>
                  <a:txBody>
                    <a:bodyPr/>
                    <a:lstStyle/>
                    <a:p>
                      <a:pPr algn="ctr" fontAlgn="b"/>
                      <a:r>
                        <a:rPr lang="en-US" sz="700" u="none" strike="noStrike">
                          <a:effectLst/>
                        </a:rPr>
                        <a:t>Jul 2010</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Use of GOST Signature Algorithms in DNSKEY and RRSIG Resource Records for DNSSEC</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5933</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2444395982"/>
                  </a:ext>
                </a:extLst>
              </a:tr>
              <a:tr h="141365">
                <a:tc>
                  <a:txBody>
                    <a:bodyPr/>
                    <a:lstStyle/>
                    <a:p>
                      <a:pPr algn="ctr" fontAlgn="b"/>
                      <a:r>
                        <a:rPr lang="en-US" sz="700" u="none" strike="noStrike">
                          <a:effectLst/>
                        </a:rPr>
                        <a:t>Jun 2010</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pt-BR" sz="700" u="none" strike="noStrike">
                          <a:effectLst/>
                        </a:rPr>
                        <a:t>DNS Zone Transfer Protocol (AXFR)</a:t>
                      </a:r>
                      <a:endParaRPr lang="pt-BR"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5936</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933982728"/>
                  </a:ext>
                </a:extLst>
              </a:tr>
              <a:tr h="141365">
                <a:tc>
                  <a:txBody>
                    <a:bodyPr/>
                    <a:lstStyle/>
                    <a:p>
                      <a:pPr algn="ctr" fontAlgn="b"/>
                      <a:r>
                        <a:rPr lang="en-US" sz="700" u="none" strike="noStrike">
                          <a:effectLst/>
                        </a:rPr>
                        <a:t>Aug 2010</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DNS Transport over TCP - Implementation Requirements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5966</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566387151"/>
                  </a:ext>
                </a:extLst>
              </a:tr>
              <a:tr h="141365">
                <a:tc>
                  <a:txBody>
                    <a:bodyPr/>
                    <a:lstStyle/>
                    <a:p>
                      <a:pPr algn="ctr" fontAlgn="b"/>
                      <a:r>
                        <a:rPr lang="en-US" sz="700" u="none" strike="noStrike">
                          <a:effectLst/>
                        </a:rPr>
                        <a:t>Nov 2010</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Cryptographic Algorithm Identifier Allocation for DNSSEC</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6014</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1773118601"/>
                  </a:ext>
                </a:extLst>
              </a:tr>
              <a:tr h="141365">
                <a:tc>
                  <a:txBody>
                    <a:bodyPr/>
                    <a:lstStyle/>
                    <a:p>
                      <a:pPr algn="ctr" fontAlgn="b"/>
                      <a:r>
                        <a:rPr lang="en-US" sz="700" u="none" strike="noStrike">
                          <a:effectLst/>
                        </a:rPr>
                        <a:t>Nov 2010</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IPv6 Router Advertisement Options for DNS Configuration</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6106</a:t>
                      </a:r>
                      <a:endParaRPr lang="en-US" sz="700" b="0" i="0" u="none" strike="noStrike">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2191705985"/>
                  </a:ext>
                </a:extLst>
              </a:tr>
              <a:tr h="141365">
                <a:tc>
                  <a:txBody>
                    <a:bodyPr/>
                    <a:lstStyle/>
                    <a:p>
                      <a:pPr algn="ctr" fontAlgn="b"/>
                      <a:r>
                        <a:rPr lang="en-US" sz="700" u="none" strike="noStrike">
                          <a:effectLst/>
                        </a:rPr>
                        <a:t>Mar 2011</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a:effectLst/>
                        </a:rPr>
                        <a:t>Domain Name System (DNS) IANA Considerations</a:t>
                      </a:r>
                      <a:endParaRPr lang="en-US" sz="700" b="0" i="0" u="none" strike="noStrike">
                        <a:solidFill>
                          <a:srgbClr val="000000"/>
                        </a:solidFill>
                        <a:effectLst/>
                        <a:latin typeface="Calibri" panose="020F0502020204030204" pitchFamily="34" charset="0"/>
                      </a:endParaRPr>
                    </a:p>
                  </a:txBody>
                  <a:tcPr marL="6298" marR="6298" marT="6298" marB="0" anchor="b"/>
                </a:tc>
                <a:tc>
                  <a:txBody>
                    <a:bodyPr/>
                    <a:lstStyle/>
                    <a:p>
                      <a:pPr algn="ctr" fontAlgn="b"/>
                      <a:r>
                        <a:rPr lang="en-US" sz="700" u="none" strike="noStrike" dirty="0">
                          <a:effectLst/>
                        </a:rPr>
                        <a:t>6195</a:t>
                      </a:r>
                      <a:endParaRPr lang="en-US" sz="700" b="0" i="0" u="none" strike="noStrike" dirty="0">
                        <a:solidFill>
                          <a:srgbClr val="000000"/>
                        </a:solidFill>
                        <a:effectLst/>
                        <a:latin typeface="Calibri" panose="020F0502020204030204" pitchFamily="34" charset="0"/>
                      </a:endParaRPr>
                    </a:p>
                  </a:txBody>
                  <a:tcPr marL="6298" marR="6298" marT="6298" marB="0" anchor="b"/>
                </a:tc>
                <a:extLst>
                  <a:ext uri="{0D108BD9-81ED-4DB2-BD59-A6C34878D82A}">
                    <a16:rowId xmlns:a16="http://schemas.microsoft.com/office/drawing/2014/main" val="402165561"/>
                  </a:ext>
                </a:extLst>
              </a:tr>
            </a:tbl>
          </a:graphicData>
        </a:graphic>
      </p:graphicFrame>
      <p:sp>
        <p:nvSpPr>
          <p:cNvPr id="8" name="Title 6">
            <a:extLst>
              <a:ext uri="{FF2B5EF4-FFF2-40B4-BE49-F238E27FC236}">
                <a16:creationId xmlns:a16="http://schemas.microsoft.com/office/drawing/2014/main" id="{2BDE76B3-62BA-41D5-93C3-ABB3467403A3}"/>
              </a:ext>
            </a:extLst>
          </p:cNvPr>
          <p:cNvSpPr>
            <a:spLocks noGrp="1"/>
          </p:cNvSpPr>
          <p:nvPr>
            <p:ph type="title"/>
          </p:nvPr>
        </p:nvSpPr>
        <p:spPr>
          <a:xfrm>
            <a:off x="820007" y="249278"/>
            <a:ext cx="10360501" cy="563563"/>
          </a:xfrm>
        </p:spPr>
        <p:txBody>
          <a:bodyPr anchor="ctr">
            <a:normAutofit fontScale="90000"/>
          </a:bodyPr>
          <a:lstStyle/>
          <a:p>
            <a:r>
              <a:rPr lang="en-US" dirty="0"/>
              <a:t>DNS: A 1980s Protocol in a 2020 Cyberwar</a:t>
            </a:r>
          </a:p>
        </p:txBody>
      </p:sp>
      <p:sp>
        <p:nvSpPr>
          <p:cNvPr id="9" name="TextBox 8">
            <a:extLst>
              <a:ext uri="{FF2B5EF4-FFF2-40B4-BE49-F238E27FC236}">
                <a16:creationId xmlns:a16="http://schemas.microsoft.com/office/drawing/2014/main" id="{61FC8D5D-EFE5-45F3-B0A9-1B792D6B1272}"/>
              </a:ext>
            </a:extLst>
          </p:cNvPr>
          <p:cNvSpPr txBox="1"/>
          <p:nvPr/>
        </p:nvSpPr>
        <p:spPr>
          <a:xfrm>
            <a:off x="912812" y="883275"/>
            <a:ext cx="822449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Request for Comments (RFCs) from Internet Engineering Task Force (IETF) </a:t>
            </a:r>
            <a:endParaRPr lang="en-US" dirty="0"/>
          </a:p>
        </p:txBody>
      </p:sp>
    </p:spTree>
    <p:extLst>
      <p:ext uri="{BB962C8B-B14F-4D97-AF65-F5344CB8AC3E}">
        <p14:creationId xmlns:p14="http://schemas.microsoft.com/office/powerpoint/2010/main" val="73095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9998BE-A50D-4464-A8EE-2B46614972B9}"/>
              </a:ext>
            </a:extLst>
          </p:cNvPr>
          <p:cNvSpPr/>
          <p:nvPr/>
        </p:nvSpPr>
        <p:spPr>
          <a:xfrm>
            <a:off x="1654532" y="4389113"/>
            <a:ext cx="9296400" cy="461665"/>
          </a:xfrm>
          <a:prstGeom prst="rect">
            <a:avLst/>
          </a:prstGeom>
          <a:solidFill>
            <a:schemeClr val="tx1">
              <a:lumMod val="95000"/>
            </a:schemeClr>
          </a:solidFill>
          <a:effectLst>
            <a:outerShdw blurRad="50800" dist="38100" dir="2700000" algn="tl" rotWithShape="0">
              <a:prstClr val="black">
                <a:alpha val="40000"/>
              </a:prstClr>
            </a:outerShdw>
          </a:effectLst>
        </p:spPr>
        <p:txBody>
          <a:bodyPr wrap="square">
            <a:spAutoFit/>
          </a:bodyPr>
          <a:lstStyle/>
          <a:p>
            <a:r>
              <a:rPr lang="en-US" dirty="0">
                <a:solidFill>
                  <a:srgbClr val="000000"/>
                </a:solidFill>
                <a:latin typeface="Calibri" panose="020F0502020204030204" pitchFamily="34" charset="0"/>
              </a:rPr>
              <a:t>Nov 1987 – RFC 1035: Domain Names - Implementation and Specification</a:t>
            </a:r>
          </a:p>
        </p:txBody>
      </p:sp>
      <p:sp>
        <p:nvSpPr>
          <p:cNvPr id="2" name="Oval 1">
            <a:extLst>
              <a:ext uri="{FF2B5EF4-FFF2-40B4-BE49-F238E27FC236}">
                <a16:creationId xmlns:a16="http://schemas.microsoft.com/office/drawing/2014/main" id="{DF474101-6B5E-43DF-AB8D-1C15CE8779A2}"/>
              </a:ext>
            </a:extLst>
          </p:cNvPr>
          <p:cNvSpPr/>
          <p:nvPr/>
        </p:nvSpPr>
        <p:spPr>
          <a:xfrm>
            <a:off x="1654532" y="4238945"/>
            <a:ext cx="1371600" cy="76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2800"/>
          </a:p>
        </p:txBody>
      </p:sp>
      <p:sp>
        <p:nvSpPr>
          <p:cNvPr id="4" name="TextBox 3">
            <a:extLst>
              <a:ext uri="{FF2B5EF4-FFF2-40B4-BE49-F238E27FC236}">
                <a16:creationId xmlns:a16="http://schemas.microsoft.com/office/drawing/2014/main" id="{81B83C21-F91A-4D71-8396-21C3ECDE1079}"/>
              </a:ext>
            </a:extLst>
          </p:cNvPr>
          <p:cNvSpPr txBox="1"/>
          <p:nvPr/>
        </p:nvSpPr>
        <p:spPr>
          <a:xfrm>
            <a:off x="4570412" y="2133600"/>
            <a:ext cx="3159839" cy="1862048"/>
          </a:xfrm>
          <a:prstGeom prst="rect">
            <a:avLst/>
          </a:prstGeom>
          <a:noFill/>
        </p:spPr>
        <p:txBody>
          <a:bodyPr wrap="none" rtlCol="0">
            <a:spAutoFit/>
          </a:bodyPr>
          <a:lstStyle/>
          <a:p>
            <a:r>
              <a:rPr lang="en-US" sz="11500" dirty="0">
                <a:ln w="0"/>
                <a:effectLst>
                  <a:glow rad="63500">
                    <a:schemeClr val="accent1">
                      <a:satMod val="175000"/>
                      <a:alpha val="40000"/>
                    </a:schemeClr>
                  </a:glow>
                  <a:outerShdw blurRad="38100" dist="19050" dir="2700000" algn="tl" rotWithShape="0">
                    <a:schemeClr val="dk1">
                      <a:alpha val="40000"/>
                    </a:schemeClr>
                  </a:outerShdw>
                </a:effectLst>
              </a:rPr>
              <a:t>137+</a:t>
            </a:r>
          </a:p>
        </p:txBody>
      </p:sp>
      <p:sp>
        <p:nvSpPr>
          <p:cNvPr id="9" name="Title 6">
            <a:extLst>
              <a:ext uri="{FF2B5EF4-FFF2-40B4-BE49-F238E27FC236}">
                <a16:creationId xmlns:a16="http://schemas.microsoft.com/office/drawing/2014/main" id="{0E506086-9931-43DF-94F1-2BD76C5B4F5A}"/>
              </a:ext>
            </a:extLst>
          </p:cNvPr>
          <p:cNvSpPr>
            <a:spLocks noGrp="1"/>
          </p:cNvSpPr>
          <p:nvPr>
            <p:ph type="title"/>
          </p:nvPr>
        </p:nvSpPr>
        <p:spPr>
          <a:xfrm>
            <a:off x="820007" y="249278"/>
            <a:ext cx="10360501" cy="563563"/>
          </a:xfrm>
        </p:spPr>
        <p:txBody>
          <a:bodyPr anchor="ctr">
            <a:normAutofit fontScale="90000"/>
          </a:bodyPr>
          <a:lstStyle/>
          <a:p>
            <a:r>
              <a:rPr lang="en-US" dirty="0"/>
              <a:t>DNS: A 1980s Protocol in a 2020 Cyberwar</a:t>
            </a:r>
          </a:p>
        </p:txBody>
      </p:sp>
      <p:sp>
        <p:nvSpPr>
          <p:cNvPr id="11" name="TextBox 10">
            <a:extLst>
              <a:ext uri="{FF2B5EF4-FFF2-40B4-BE49-F238E27FC236}">
                <a16:creationId xmlns:a16="http://schemas.microsoft.com/office/drawing/2014/main" id="{EF6FFB63-32C2-4CB7-974C-4107DDF7DEEF}"/>
              </a:ext>
            </a:extLst>
          </p:cNvPr>
          <p:cNvSpPr txBox="1"/>
          <p:nvPr/>
        </p:nvSpPr>
        <p:spPr>
          <a:xfrm>
            <a:off x="912812" y="883275"/>
            <a:ext cx="822449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Request for Comments (RFCs) from Internet Engineering Task Force (IETF) </a:t>
            </a:r>
            <a:endParaRPr lang="en-US" dirty="0"/>
          </a:p>
        </p:txBody>
      </p:sp>
      <p:sp>
        <p:nvSpPr>
          <p:cNvPr id="7" name="TextBox 6">
            <a:extLst>
              <a:ext uri="{FF2B5EF4-FFF2-40B4-BE49-F238E27FC236}">
                <a16:creationId xmlns:a16="http://schemas.microsoft.com/office/drawing/2014/main" id="{BE3792EB-EF87-4DC9-A8CE-E9A560347291}"/>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335142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205303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344422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t>It’s Always DNS</a:t>
            </a:r>
          </a:p>
          <a:p>
            <a:pPr marL="514350" indent="-514350">
              <a:buFont typeface="+mj-lt"/>
              <a:buAutoNum type="arabicPeriod"/>
            </a:pPr>
            <a:r>
              <a:rPr lang="en-US" dirty="0"/>
              <a:t>DNS: The “Accurate” Definition</a:t>
            </a:r>
          </a:p>
          <a:p>
            <a:pPr marL="514350" indent="-514350">
              <a:buFont typeface="+mj-lt"/>
              <a:buAutoNum type="arabicPeriod"/>
            </a:pPr>
            <a:r>
              <a:rPr lang="en-US" dirty="0"/>
              <a:t>DNS: A 1980s Protocol in a 2020 Cyberwar</a:t>
            </a:r>
          </a:p>
          <a:p>
            <a:pPr marL="514350" indent="-514350">
              <a:buFont typeface="+mj-lt"/>
              <a:buAutoNum type="arabicPeriod"/>
            </a:pPr>
            <a:r>
              <a:rPr lang="en-US" dirty="0"/>
              <a:t>DNS: Protocol Deep-Dive</a:t>
            </a:r>
          </a:p>
          <a:p>
            <a:pPr marL="514350" indent="-514350">
              <a:buFont typeface="+mj-lt"/>
              <a:buAutoNum type="arabicPeriod"/>
            </a:pPr>
            <a:r>
              <a:rPr lang="en-US" dirty="0"/>
              <a:t>DNS Attacks in Wildlife</a:t>
            </a:r>
          </a:p>
          <a:p>
            <a:pPr marL="514350" indent="-514350">
              <a:buFont typeface="+mj-lt"/>
              <a:buAutoNum type="arabicPeriod"/>
            </a:pPr>
            <a:r>
              <a:rPr lang="en-US" dirty="0"/>
              <a:t>Standardized Cross-Platform “Lack” of Security</a:t>
            </a:r>
          </a:p>
          <a:p>
            <a:pPr marL="514350" indent="-514350">
              <a:buFont typeface="+mj-lt"/>
              <a:buAutoNum type="arabicPeriod"/>
            </a:pPr>
            <a:r>
              <a:rPr lang="nl-NL" dirty="0"/>
              <a:t>Understanding DNS Over TLS &amp; HTTP/S</a:t>
            </a:r>
            <a:endParaRPr lang="en-US" dirty="0"/>
          </a:p>
          <a:p>
            <a:pPr marL="514350" indent="-514350">
              <a:buFont typeface="+mj-lt"/>
              <a:buAutoNum type="arabicPeriod"/>
            </a:pPr>
            <a:r>
              <a:rPr lang="en-US" dirty="0"/>
              <a:t>Modernizing Codebase</a:t>
            </a:r>
          </a:p>
          <a:p>
            <a:pPr marL="514350" indent="-514350">
              <a:buFont typeface="+mj-lt"/>
              <a:buAutoNum type="arabicPeriod"/>
            </a:pPr>
            <a:r>
              <a:rPr lang="en-US" dirty="0"/>
              <a:t>Retaking Control: Sink-holing, Monitoring &amp; Way More!</a:t>
            </a:r>
          </a:p>
          <a:p>
            <a:pPr marL="514350" indent="-514350">
              <a:buFont typeface="+mj-lt"/>
              <a:buAutoNum type="arabicPeriod"/>
            </a:pPr>
            <a:r>
              <a:rPr lang="en-US" dirty="0"/>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22812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DNS: Protocol Deep-Dive</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170591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TCP vs UDP</a:t>
            </a:r>
            <a:endParaRPr lang="en-US" dirty="0"/>
          </a:p>
        </p:txBody>
      </p:sp>
      <p:sp>
        <p:nvSpPr>
          <p:cNvPr id="7" name="TextBox 6">
            <a:extLst>
              <a:ext uri="{FF2B5EF4-FFF2-40B4-BE49-F238E27FC236}">
                <a16:creationId xmlns:a16="http://schemas.microsoft.com/office/drawing/2014/main" id="{2D54517E-8D8E-4E43-B3BA-DF750D0FF8A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3" name="Picture 2">
            <a:extLst>
              <a:ext uri="{FF2B5EF4-FFF2-40B4-BE49-F238E27FC236}">
                <a16:creationId xmlns:a16="http://schemas.microsoft.com/office/drawing/2014/main" id="{EEA43F96-68A2-42BD-8748-B3156916E242}"/>
              </a:ext>
            </a:extLst>
          </p:cNvPr>
          <p:cNvPicPr>
            <a:picLocks noChangeAspect="1"/>
          </p:cNvPicPr>
          <p:nvPr/>
        </p:nvPicPr>
        <p:blipFill>
          <a:blip r:embed="rId2">
            <a:clrChange>
              <a:clrFrom>
                <a:srgbClr val="000000"/>
              </a:clrFrom>
              <a:clrTo>
                <a:srgbClr val="000000">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flipH="1">
            <a:off x="6838530" y="2170856"/>
            <a:ext cx="2160603" cy="3326365"/>
          </a:xfrm>
          <a:prstGeom prst="rect">
            <a:avLst/>
          </a:prstGeom>
          <a:effectLst>
            <a:outerShdw blurRad="50800" dist="38100" dir="2700000" algn="tl" rotWithShape="0">
              <a:prstClr val="black">
                <a:alpha val="40000"/>
              </a:prstClr>
            </a:outerShdw>
            <a:softEdge rad="31750"/>
          </a:effectLst>
        </p:spPr>
      </p:pic>
      <p:pic>
        <p:nvPicPr>
          <p:cNvPr id="4" name="Picture 3">
            <a:extLst>
              <a:ext uri="{FF2B5EF4-FFF2-40B4-BE49-F238E27FC236}">
                <a16:creationId xmlns:a16="http://schemas.microsoft.com/office/drawing/2014/main" id="{783CF20D-16E4-4810-8715-2A560392C12B}"/>
              </a:ext>
            </a:extLst>
          </p:cNvPr>
          <p:cNvPicPr>
            <a:picLocks noChangeAspect="1"/>
          </p:cNvPicPr>
          <p:nvPr/>
        </p:nvPicPr>
        <p:blipFill>
          <a:blip r:embed="rId4">
            <a:clrChange>
              <a:clrFrom>
                <a:srgbClr val="000000"/>
              </a:clrFrom>
              <a:clrTo>
                <a:srgbClr val="000000">
                  <a:alpha val="0"/>
                </a:srgbClr>
              </a:clrTo>
            </a:clrChang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122612" y="2286000"/>
            <a:ext cx="2010317" cy="3235540"/>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26B83BFB-F9DC-4FC3-B9F8-C5232AE38DFE}"/>
              </a:ext>
            </a:extLst>
          </p:cNvPr>
          <p:cNvSpPr txBox="1"/>
          <p:nvPr/>
        </p:nvSpPr>
        <p:spPr>
          <a:xfrm>
            <a:off x="5274669" y="2743200"/>
            <a:ext cx="1422121" cy="1862048"/>
          </a:xfrm>
          <a:prstGeom prst="rect">
            <a:avLst/>
          </a:prstGeom>
          <a:noFill/>
        </p:spPr>
        <p:txBody>
          <a:bodyPr wrap="none" rtlCol="0">
            <a:spAutoFit/>
          </a:bodyPr>
          <a:lstStyle/>
          <a:p>
            <a:r>
              <a:rPr lang="en-US" sz="11500" dirty="0">
                <a:ln w="0"/>
                <a:effectLst>
                  <a:glow rad="63500">
                    <a:schemeClr val="accent1">
                      <a:satMod val="175000"/>
                      <a:alpha val="40000"/>
                    </a:schemeClr>
                  </a:glow>
                  <a:outerShdw blurRad="38100" dist="19050" dir="2700000" algn="tl" rotWithShape="0">
                    <a:schemeClr val="dk1">
                      <a:alpha val="40000"/>
                    </a:schemeClr>
                  </a:outerShdw>
                </a:effectLst>
              </a:rPr>
              <a:t>vs</a:t>
            </a:r>
          </a:p>
        </p:txBody>
      </p:sp>
      <p:sp>
        <p:nvSpPr>
          <p:cNvPr id="13" name="TextBox 12">
            <a:extLst>
              <a:ext uri="{FF2B5EF4-FFF2-40B4-BE49-F238E27FC236}">
                <a16:creationId xmlns:a16="http://schemas.microsoft.com/office/drawing/2014/main" id="{5A130F8B-66A6-4E7C-9023-A7BBBC569A65}"/>
              </a:ext>
            </a:extLst>
          </p:cNvPr>
          <p:cNvSpPr txBox="1"/>
          <p:nvPr/>
        </p:nvSpPr>
        <p:spPr>
          <a:xfrm>
            <a:off x="1273073" y="2886909"/>
            <a:ext cx="1875513" cy="1200329"/>
          </a:xfrm>
          <a:prstGeom prst="rect">
            <a:avLst/>
          </a:prstGeom>
          <a:noFill/>
        </p:spPr>
        <p:txBody>
          <a:bodyPr wrap="none" rtlCol="0">
            <a:spAutoFit/>
          </a:bodyPr>
          <a:lstStyle/>
          <a:p>
            <a:pPr algn="ctr"/>
            <a:r>
              <a:rPr lang="en-US" i="1" dirty="0">
                <a:effectLst>
                  <a:outerShdw blurRad="38100" dist="38100" dir="2700000" algn="tl">
                    <a:srgbClr val="000000">
                      <a:alpha val="43137"/>
                    </a:srgbClr>
                  </a:outerShdw>
                </a:effectLst>
              </a:rPr>
              <a:t>Transmission</a:t>
            </a:r>
            <a:r>
              <a:rPr lang="en-US" i="1" dirty="0"/>
              <a:t> </a:t>
            </a:r>
          </a:p>
          <a:p>
            <a:pPr algn="ctr"/>
            <a:r>
              <a:rPr lang="en-US" i="1" dirty="0"/>
              <a:t>Control </a:t>
            </a:r>
          </a:p>
          <a:p>
            <a:pPr algn="ctr"/>
            <a:r>
              <a:rPr lang="en-US" i="1" dirty="0"/>
              <a:t>Protocol</a:t>
            </a:r>
            <a:endParaRPr lang="en-US" sz="11500" i="1" dirty="0">
              <a:ln w="0"/>
              <a:effectLst>
                <a:glow rad="63500">
                  <a:schemeClr val="accent1">
                    <a:satMod val="175000"/>
                    <a:alpha val="40000"/>
                  </a:schemeClr>
                </a:glow>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B3B3A842-FB6D-445F-B8AB-15FF7DB23373}"/>
              </a:ext>
            </a:extLst>
          </p:cNvPr>
          <p:cNvSpPr txBox="1"/>
          <p:nvPr/>
        </p:nvSpPr>
        <p:spPr>
          <a:xfrm>
            <a:off x="9188660" y="2838271"/>
            <a:ext cx="1554849" cy="1200329"/>
          </a:xfrm>
          <a:prstGeom prst="rect">
            <a:avLst/>
          </a:prstGeom>
          <a:noFill/>
        </p:spPr>
        <p:txBody>
          <a:bodyPr wrap="none" rtlCol="0">
            <a:spAutoFit/>
          </a:bodyPr>
          <a:lstStyle>
            <a:defPPr>
              <a:defRPr lang="en-US"/>
            </a:defPPr>
            <a:lvl1pPr algn="ctr">
              <a:defRPr i="1"/>
            </a:lvl1pPr>
          </a:lstStyle>
          <a:p>
            <a:r>
              <a:rPr lang="en-US" dirty="0">
                <a:effectLst>
                  <a:outerShdw blurRad="38100" dist="38100" dir="2700000" algn="tl">
                    <a:srgbClr val="000000">
                      <a:alpha val="43137"/>
                    </a:srgbClr>
                  </a:outerShdw>
                </a:effectLst>
              </a:rPr>
              <a:t>User </a:t>
            </a:r>
          </a:p>
          <a:p>
            <a:r>
              <a:rPr lang="en-US" dirty="0">
                <a:effectLst>
                  <a:outerShdw blurRad="38100" dist="38100" dir="2700000" algn="tl">
                    <a:srgbClr val="000000">
                      <a:alpha val="43137"/>
                    </a:srgbClr>
                  </a:outerShdw>
                </a:effectLst>
              </a:rPr>
              <a:t>Datagram </a:t>
            </a:r>
          </a:p>
          <a:p>
            <a:r>
              <a:rPr lang="en-US" dirty="0">
                <a:effectLst>
                  <a:outerShdw blurRad="38100" dist="38100" dir="2700000" algn="tl">
                    <a:srgbClr val="000000">
                      <a:alpha val="43137"/>
                    </a:srgbClr>
                  </a:outerShdw>
                </a:effectLst>
              </a:rPr>
              <a:t>Protocol</a:t>
            </a:r>
          </a:p>
        </p:txBody>
      </p:sp>
      <p:pic>
        <p:nvPicPr>
          <p:cNvPr id="2050" name="Picture 2" descr="Image result for data packet icon">
            <a:extLst>
              <a:ext uri="{FF2B5EF4-FFF2-40B4-BE49-F238E27FC236}">
                <a16:creationId xmlns:a16="http://schemas.microsoft.com/office/drawing/2014/main" id="{F371F633-12B3-474D-BC87-1EBB70DE1FC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20647">
            <a:off x="7938649" y="3283644"/>
            <a:ext cx="486030" cy="6991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AD9235-C79E-4BDF-ACC0-D11D0C39DECE}"/>
              </a:ext>
            </a:extLst>
          </p:cNvPr>
          <p:cNvSpPr txBox="1"/>
          <p:nvPr/>
        </p:nvSpPr>
        <p:spPr>
          <a:xfrm>
            <a:off x="6881053" y="5534033"/>
            <a:ext cx="2118080" cy="461665"/>
          </a:xfrm>
          <a:prstGeom prst="rect">
            <a:avLst/>
          </a:prstGeom>
          <a:noFill/>
        </p:spPr>
        <p:txBody>
          <a:bodyPr wrap="none" rtlCol="0">
            <a:spAutoFit/>
          </a:bodyPr>
          <a:lstStyle>
            <a:defPPr>
              <a:defRPr lang="en-US"/>
            </a:defPPr>
            <a:lvl1pPr algn="ctr">
              <a:defRPr i="1"/>
            </a:lvl1pPr>
          </a:lstStyle>
          <a:p>
            <a:r>
              <a:rPr lang="en-US" dirty="0">
                <a:effectLst>
                  <a:outerShdw blurRad="38100" dist="38100" dir="2700000" algn="tl">
                    <a:srgbClr val="000000">
                      <a:alpha val="43137"/>
                    </a:srgbClr>
                  </a:outerShdw>
                </a:effectLst>
              </a:rPr>
              <a:t>Agent Of Chaos</a:t>
            </a:r>
          </a:p>
        </p:txBody>
      </p:sp>
      <p:sp>
        <p:nvSpPr>
          <p:cNvPr id="15" name="TextBox 14">
            <a:extLst>
              <a:ext uri="{FF2B5EF4-FFF2-40B4-BE49-F238E27FC236}">
                <a16:creationId xmlns:a16="http://schemas.microsoft.com/office/drawing/2014/main" id="{A71DEC65-14F6-4E6A-BE79-EB94A9784D89}"/>
              </a:ext>
            </a:extLst>
          </p:cNvPr>
          <p:cNvSpPr txBox="1"/>
          <p:nvPr/>
        </p:nvSpPr>
        <p:spPr>
          <a:xfrm>
            <a:off x="3135934" y="5531602"/>
            <a:ext cx="2081211" cy="461665"/>
          </a:xfrm>
          <a:prstGeom prst="rect">
            <a:avLst/>
          </a:prstGeom>
          <a:noFill/>
        </p:spPr>
        <p:txBody>
          <a:bodyPr wrap="none" rtlCol="0">
            <a:spAutoFit/>
          </a:bodyPr>
          <a:lstStyle>
            <a:defPPr>
              <a:defRPr lang="en-US"/>
            </a:defPPr>
            <a:lvl1pPr algn="ctr">
              <a:defRPr i="1"/>
            </a:lvl1pPr>
          </a:lstStyle>
          <a:p>
            <a:r>
              <a:rPr lang="en-US" dirty="0">
                <a:effectLst>
                  <a:outerShdw blurRad="38100" dist="38100" dir="2700000" algn="tl">
                    <a:srgbClr val="000000">
                      <a:alpha val="43137"/>
                    </a:srgbClr>
                  </a:outerShdw>
                </a:effectLst>
              </a:rPr>
              <a:t>Agent Of Order</a:t>
            </a:r>
          </a:p>
        </p:txBody>
      </p:sp>
    </p:spTree>
    <p:extLst>
      <p:ext uri="{BB962C8B-B14F-4D97-AF65-F5344CB8AC3E}">
        <p14:creationId xmlns:p14="http://schemas.microsoft.com/office/powerpoint/2010/main" val="41536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73D137-B90F-4648-B70E-0407CC03AF2A}"/>
              </a:ext>
            </a:extLst>
          </p:cNvPr>
          <p:cNvSpPr txBox="1"/>
          <p:nvPr/>
        </p:nvSpPr>
        <p:spPr>
          <a:xfrm>
            <a:off x="912812" y="883275"/>
            <a:ext cx="1169423"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Traffic</a:t>
            </a:r>
            <a:endParaRPr lang="en-US" dirty="0"/>
          </a:p>
        </p:txBody>
      </p:sp>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5" name="Picture 4">
            <a:extLst>
              <a:ext uri="{FF2B5EF4-FFF2-40B4-BE49-F238E27FC236}">
                <a16:creationId xmlns:a16="http://schemas.microsoft.com/office/drawing/2014/main" id="{12960093-70D2-4CAA-A265-171B340CF423}"/>
              </a:ext>
            </a:extLst>
          </p:cNvPr>
          <p:cNvPicPr>
            <a:picLocks noChangeAspect="1"/>
          </p:cNvPicPr>
          <p:nvPr/>
        </p:nvPicPr>
        <p:blipFill rotWithShape="1">
          <a:blip r:embed="rId2">
            <a:extLst>
              <a:ext uri="{28A0092B-C50C-407E-A947-70E740481C1C}">
                <a14:useLocalDpi xmlns:a14="http://schemas.microsoft.com/office/drawing/2010/main" val="0"/>
              </a:ext>
            </a:extLst>
          </a:blip>
          <a:srcRect l="37325" r="27833" b="62907"/>
          <a:stretch/>
        </p:blipFill>
        <p:spPr>
          <a:xfrm>
            <a:off x="3826771" y="2782910"/>
            <a:ext cx="770080" cy="821419"/>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24B6FFC-AF22-4764-ABA7-A84EDECEC22E}"/>
              </a:ext>
            </a:extLst>
          </p:cNvPr>
          <p:cNvPicPr>
            <a:picLocks noChangeAspect="1"/>
          </p:cNvPicPr>
          <p:nvPr/>
        </p:nvPicPr>
        <p:blipFill rotWithShape="1">
          <a:blip r:embed="rId2">
            <a:extLst>
              <a:ext uri="{28A0092B-C50C-407E-A947-70E740481C1C}">
                <a14:useLocalDpi xmlns:a14="http://schemas.microsoft.com/office/drawing/2010/main" val="0"/>
              </a:ext>
            </a:extLst>
          </a:blip>
          <a:srcRect l="4504" t="61718" r="53107"/>
          <a:stretch/>
        </p:blipFill>
        <p:spPr>
          <a:xfrm>
            <a:off x="1921771" y="2801508"/>
            <a:ext cx="907771" cy="821419"/>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99271F7-8632-4F76-A38E-2B6E56CD914E}"/>
              </a:ext>
            </a:extLst>
          </p:cNvPr>
          <p:cNvPicPr>
            <a:picLocks noChangeAspect="1"/>
          </p:cNvPicPr>
          <p:nvPr/>
        </p:nvPicPr>
        <p:blipFill rotWithShape="1">
          <a:blip r:embed="rId2">
            <a:extLst>
              <a:ext uri="{28A0092B-C50C-407E-A947-70E740481C1C}">
                <a14:useLocalDpi xmlns:a14="http://schemas.microsoft.com/office/drawing/2010/main" val="0"/>
              </a:ext>
            </a:extLst>
          </a:blip>
          <a:srcRect l="37325" r="27833" b="62907"/>
          <a:stretch/>
        </p:blipFill>
        <p:spPr>
          <a:xfrm>
            <a:off x="5709372" y="1353819"/>
            <a:ext cx="770080" cy="821419"/>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0FD5006E-FC89-42CD-8F4A-3F30779AEFC0}"/>
              </a:ext>
            </a:extLst>
          </p:cNvPr>
          <p:cNvPicPr>
            <a:picLocks noChangeAspect="1"/>
          </p:cNvPicPr>
          <p:nvPr/>
        </p:nvPicPr>
        <p:blipFill rotWithShape="1">
          <a:blip r:embed="rId2">
            <a:extLst>
              <a:ext uri="{28A0092B-C50C-407E-A947-70E740481C1C}">
                <a14:useLocalDpi xmlns:a14="http://schemas.microsoft.com/office/drawing/2010/main" val="0"/>
              </a:ext>
            </a:extLst>
          </a:blip>
          <a:srcRect l="37325" r="27833" b="62907"/>
          <a:stretch/>
        </p:blipFill>
        <p:spPr>
          <a:xfrm>
            <a:off x="5709372" y="4876800"/>
            <a:ext cx="770080" cy="821419"/>
          </a:xfrm>
          <a:prstGeom prst="rect">
            <a:avLst/>
          </a:prstGeom>
          <a:effectLst>
            <a:outerShdw blurRad="50800" dist="38100" dir="2700000" algn="tl" rotWithShape="0">
              <a:prstClr val="black">
                <a:alpha val="40000"/>
              </a:prstClr>
            </a:outerShdw>
          </a:effectLst>
        </p:spPr>
      </p:pic>
      <p:cxnSp>
        <p:nvCxnSpPr>
          <p:cNvPr id="10" name="Straight Arrow Connector 9">
            <a:extLst>
              <a:ext uri="{FF2B5EF4-FFF2-40B4-BE49-F238E27FC236}">
                <a16:creationId xmlns:a16="http://schemas.microsoft.com/office/drawing/2014/main" id="{431C5B1B-DB04-4F76-A94C-56104F1A9233}"/>
              </a:ext>
            </a:extLst>
          </p:cNvPr>
          <p:cNvCxnSpPr>
            <a:cxnSpLocks/>
          </p:cNvCxnSpPr>
          <p:nvPr/>
        </p:nvCxnSpPr>
        <p:spPr>
          <a:xfrm>
            <a:off x="2988571" y="3193619"/>
            <a:ext cx="685800" cy="0"/>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a:extLst>
              <a:ext uri="{FF2B5EF4-FFF2-40B4-BE49-F238E27FC236}">
                <a16:creationId xmlns:a16="http://schemas.microsoft.com/office/drawing/2014/main" id="{AE06EDEC-857D-4CB8-A7F5-1B4605E1C3F4}"/>
              </a:ext>
            </a:extLst>
          </p:cNvPr>
          <p:cNvCxnSpPr>
            <a:cxnSpLocks/>
          </p:cNvCxnSpPr>
          <p:nvPr/>
        </p:nvCxnSpPr>
        <p:spPr>
          <a:xfrm flipV="1">
            <a:off x="4659665" y="2267757"/>
            <a:ext cx="850356" cy="487467"/>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34EFC29E-0956-4465-BBE7-259C2519814D}"/>
              </a:ext>
            </a:extLst>
          </p:cNvPr>
          <p:cNvCxnSpPr>
            <a:cxnSpLocks/>
          </p:cNvCxnSpPr>
          <p:nvPr/>
        </p:nvCxnSpPr>
        <p:spPr>
          <a:xfrm flipV="1">
            <a:off x="6780212" y="4291745"/>
            <a:ext cx="3108461" cy="99371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17" name="TextBox 16">
            <a:extLst>
              <a:ext uri="{FF2B5EF4-FFF2-40B4-BE49-F238E27FC236}">
                <a16:creationId xmlns:a16="http://schemas.microsoft.com/office/drawing/2014/main" id="{CFE9578A-4DD8-4126-9234-0E7457047004}"/>
              </a:ext>
            </a:extLst>
          </p:cNvPr>
          <p:cNvSpPr txBox="1"/>
          <p:nvPr/>
        </p:nvSpPr>
        <p:spPr>
          <a:xfrm>
            <a:off x="2043834" y="3622927"/>
            <a:ext cx="663643"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Client</a:t>
            </a:r>
          </a:p>
        </p:txBody>
      </p:sp>
      <p:sp>
        <p:nvSpPr>
          <p:cNvPr id="25" name="TextBox 24">
            <a:extLst>
              <a:ext uri="{FF2B5EF4-FFF2-40B4-BE49-F238E27FC236}">
                <a16:creationId xmlns:a16="http://schemas.microsoft.com/office/drawing/2014/main" id="{42C6D4B5-E382-4DA4-9803-F7E5B5106849}"/>
              </a:ext>
            </a:extLst>
          </p:cNvPr>
          <p:cNvSpPr txBox="1"/>
          <p:nvPr/>
        </p:nvSpPr>
        <p:spPr>
          <a:xfrm>
            <a:off x="3867806" y="3622927"/>
            <a:ext cx="688009"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Cache</a:t>
            </a:r>
          </a:p>
        </p:txBody>
      </p:sp>
      <p:sp>
        <p:nvSpPr>
          <p:cNvPr id="26" name="TextBox 25">
            <a:extLst>
              <a:ext uri="{FF2B5EF4-FFF2-40B4-BE49-F238E27FC236}">
                <a16:creationId xmlns:a16="http://schemas.microsoft.com/office/drawing/2014/main" id="{F59575A7-2127-445C-882C-FBA65356AC2B}"/>
              </a:ext>
            </a:extLst>
          </p:cNvPr>
          <p:cNvSpPr txBox="1"/>
          <p:nvPr/>
        </p:nvSpPr>
        <p:spPr>
          <a:xfrm>
            <a:off x="5804621" y="2205299"/>
            <a:ext cx="579582"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Root</a:t>
            </a:r>
          </a:p>
        </p:txBody>
      </p:sp>
      <p:sp>
        <p:nvSpPr>
          <p:cNvPr id="27" name="TextBox 26">
            <a:extLst>
              <a:ext uri="{FF2B5EF4-FFF2-40B4-BE49-F238E27FC236}">
                <a16:creationId xmlns:a16="http://schemas.microsoft.com/office/drawing/2014/main" id="{E7369503-4BD0-427B-A571-15BCBD12BA53}"/>
              </a:ext>
            </a:extLst>
          </p:cNvPr>
          <p:cNvSpPr txBox="1"/>
          <p:nvPr/>
        </p:nvSpPr>
        <p:spPr>
          <a:xfrm>
            <a:off x="5510021" y="5728280"/>
            <a:ext cx="1168781" cy="338554"/>
          </a:xfrm>
          <a:prstGeom prst="rect">
            <a:avLst/>
          </a:prstGeom>
          <a:noFill/>
        </p:spPr>
        <p:txBody>
          <a:bodyPr wrap="none" rtlCol="0">
            <a:spAutoFit/>
          </a:bodyPr>
          <a:lstStyle/>
          <a:p>
            <a:r>
              <a:rPr lang="en-US" sz="1600" dirty="0" err="1">
                <a:effectLst>
                  <a:outerShdw blurRad="38100" dist="38100" dir="2700000" algn="tl">
                    <a:srgbClr val="000000">
                      <a:alpha val="43137"/>
                    </a:srgbClr>
                  </a:outerShdw>
                </a:effectLst>
              </a:rPr>
              <a:t>Authorative</a:t>
            </a:r>
            <a:endParaRPr lang="en-US" sz="1600" dirty="0">
              <a:effectLst>
                <a:outerShdw blurRad="38100" dist="38100" dir="2700000" algn="tl">
                  <a:srgbClr val="000000">
                    <a:alpha val="43137"/>
                  </a:srgbClr>
                </a:outerShdw>
              </a:effectLst>
            </a:endParaRPr>
          </a:p>
        </p:txBody>
      </p:sp>
      <p:sp>
        <p:nvSpPr>
          <p:cNvPr id="30" name="TextBox 29">
            <a:extLst>
              <a:ext uri="{FF2B5EF4-FFF2-40B4-BE49-F238E27FC236}">
                <a16:creationId xmlns:a16="http://schemas.microsoft.com/office/drawing/2014/main" id="{0C75E8E5-F145-4CDB-BB14-E359C762023D}"/>
              </a:ext>
            </a:extLst>
          </p:cNvPr>
          <p:cNvSpPr txBox="1"/>
          <p:nvPr/>
        </p:nvSpPr>
        <p:spPr>
          <a:xfrm>
            <a:off x="2452552" y="2416670"/>
            <a:ext cx="1777281"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www.example.com</a:t>
            </a:r>
          </a:p>
        </p:txBody>
      </p:sp>
      <p:sp>
        <p:nvSpPr>
          <p:cNvPr id="31" name="TextBox 30">
            <a:extLst>
              <a:ext uri="{FF2B5EF4-FFF2-40B4-BE49-F238E27FC236}">
                <a16:creationId xmlns:a16="http://schemas.microsoft.com/office/drawing/2014/main" id="{2426D1BD-BC22-4FF8-81B4-5C6DDEEA0C29}"/>
              </a:ext>
            </a:extLst>
          </p:cNvPr>
          <p:cNvSpPr txBox="1"/>
          <p:nvPr/>
        </p:nvSpPr>
        <p:spPr>
          <a:xfrm>
            <a:off x="5759398" y="941409"/>
            <a:ext cx="593304"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.com</a:t>
            </a:r>
          </a:p>
        </p:txBody>
      </p:sp>
      <p:sp>
        <p:nvSpPr>
          <p:cNvPr id="32" name="TextBox 31">
            <a:extLst>
              <a:ext uri="{FF2B5EF4-FFF2-40B4-BE49-F238E27FC236}">
                <a16:creationId xmlns:a16="http://schemas.microsoft.com/office/drawing/2014/main" id="{21745BB5-4D34-49A8-AE6D-34F096FD347F}"/>
              </a:ext>
            </a:extLst>
          </p:cNvPr>
          <p:cNvSpPr txBox="1"/>
          <p:nvPr/>
        </p:nvSpPr>
        <p:spPr>
          <a:xfrm>
            <a:off x="5285720" y="4487267"/>
            <a:ext cx="1777281"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www.example.com</a:t>
            </a:r>
          </a:p>
        </p:txBody>
      </p:sp>
      <p:pic>
        <p:nvPicPr>
          <p:cNvPr id="42" name="Picture 41">
            <a:extLst>
              <a:ext uri="{FF2B5EF4-FFF2-40B4-BE49-F238E27FC236}">
                <a16:creationId xmlns:a16="http://schemas.microsoft.com/office/drawing/2014/main" id="{441E00EE-446C-48E6-8E62-76277BC36A8C}"/>
              </a:ext>
            </a:extLst>
          </p:cNvPr>
          <p:cNvPicPr>
            <a:picLocks noChangeAspect="1"/>
          </p:cNvPicPr>
          <p:nvPr/>
        </p:nvPicPr>
        <p:blipFill rotWithShape="1">
          <a:blip r:embed="rId2">
            <a:extLst>
              <a:ext uri="{28A0092B-C50C-407E-A947-70E740481C1C}">
                <a14:useLocalDpi xmlns:a14="http://schemas.microsoft.com/office/drawing/2010/main" val="0"/>
              </a:ext>
            </a:extLst>
          </a:blip>
          <a:srcRect l="37325" r="27833" b="62907"/>
          <a:stretch/>
        </p:blipFill>
        <p:spPr>
          <a:xfrm>
            <a:off x="7663977" y="2771447"/>
            <a:ext cx="770080" cy="821419"/>
          </a:xfrm>
          <a:prstGeom prst="rect">
            <a:avLst/>
          </a:prstGeom>
          <a:effectLst>
            <a:outerShdw blurRad="50800" dist="38100" dir="2700000" algn="tl" rotWithShape="0">
              <a:prstClr val="black">
                <a:alpha val="40000"/>
              </a:prstClr>
            </a:outerShdw>
          </a:effectLst>
        </p:spPr>
      </p:pic>
      <p:sp>
        <p:nvSpPr>
          <p:cNvPr id="43" name="TextBox 42">
            <a:extLst>
              <a:ext uri="{FF2B5EF4-FFF2-40B4-BE49-F238E27FC236}">
                <a16:creationId xmlns:a16="http://schemas.microsoft.com/office/drawing/2014/main" id="{1517AF6F-2718-4FAF-93EF-1AEEE5B415A1}"/>
              </a:ext>
            </a:extLst>
          </p:cNvPr>
          <p:cNvSpPr txBox="1"/>
          <p:nvPr/>
        </p:nvSpPr>
        <p:spPr>
          <a:xfrm>
            <a:off x="7587446" y="3629219"/>
            <a:ext cx="923138"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Registrar</a:t>
            </a:r>
          </a:p>
        </p:txBody>
      </p:sp>
      <p:sp>
        <p:nvSpPr>
          <p:cNvPr id="44" name="TextBox 43">
            <a:extLst>
              <a:ext uri="{FF2B5EF4-FFF2-40B4-BE49-F238E27FC236}">
                <a16:creationId xmlns:a16="http://schemas.microsoft.com/office/drawing/2014/main" id="{84CF1E5C-ED0C-4220-B6D6-C94295D7BA40}"/>
              </a:ext>
            </a:extLst>
          </p:cNvPr>
          <p:cNvSpPr txBox="1"/>
          <p:nvPr/>
        </p:nvSpPr>
        <p:spPr>
          <a:xfrm>
            <a:off x="7401498" y="2383016"/>
            <a:ext cx="1295035"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example.com</a:t>
            </a:r>
          </a:p>
        </p:txBody>
      </p:sp>
      <p:cxnSp>
        <p:nvCxnSpPr>
          <p:cNvPr id="45" name="Straight Arrow Connector 44">
            <a:extLst>
              <a:ext uri="{FF2B5EF4-FFF2-40B4-BE49-F238E27FC236}">
                <a16:creationId xmlns:a16="http://schemas.microsoft.com/office/drawing/2014/main" id="{0C783325-5662-4D0A-BAE2-F936BE74078B}"/>
              </a:ext>
            </a:extLst>
          </p:cNvPr>
          <p:cNvCxnSpPr>
            <a:cxnSpLocks/>
          </p:cNvCxnSpPr>
          <p:nvPr/>
        </p:nvCxnSpPr>
        <p:spPr>
          <a:xfrm>
            <a:off x="6678802" y="2285383"/>
            <a:ext cx="850356" cy="452214"/>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50" name="Title 6">
            <a:extLst>
              <a:ext uri="{FF2B5EF4-FFF2-40B4-BE49-F238E27FC236}">
                <a16:creationId xmlns:a16="http://schemas.microsoft.com/office/drawing/2014/main" id="{4EFF7772-CCC0-4E39-B9DE-7269B01D636E}"/>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DNS: Protocol Deep-Dive</a:t>
            </a:r>
          </a:p>
        </p:txBody>
      </p:sp>
      <p:pic>
        <p:nvPicPr>
          <p:cNvPr id="51" name="Picture 50">
            <a:extLst>
              <a:ext uri="{FF2B5EF4-FFF2-40B4-BE49-F238E27FC236}">
                <a16:creationId xmlns:a16="http://schemas.microsoft.com/office/drawing/2014/main" id="{C690FAEB-770D-4E91-93FD-EA83501686C2}"/>
              </a:ext>
            </a:extLst>
          </p:cNvPr>
          <p:cNvPicPr>
            <a:picLocks noChangeAspect="1"/>
          </p:cNvPicPr>
          <p:nvPr/>
        </p:nvPicPr>
        <p:blipFill rotWithShape="1">
          <a:blip r:embed="rId2">
            <a:extLst>
              <a:ext uri="{28A0092B-C50C-407E-A947-70E740481C1C}">
                <a14:useLocalDpi xmlns:a14="http://schemas.microsoft.com/office/drawing/2010/main" val="0"/>
              </a:ext>
            </a:extLst>
          </a:blip>
          <a:srcRect l="37325" r="27833" b="62907"/>
          <a:stretch/>
        </p:blipFill>
        <p:spPr>
          <a:xfrm>
            <a:off x="9583873" y="2634480"/>
            <a:ext cx="770080" cy="821419"/>
          </a:xfrm>
          <a:prstGeom prst="rect">
            <a:avLst/>
          </a:prstGeom>
          <a:effectLst>
            <a:outerShdw blurRad="50800" dist="38100" dir="2700000" algn="tl" rotWithShape="0">
              <a:prstClr val="black">
                <a:alpha val="40000"/>
              </a:prstClr>
            </a:outerShdw>
          </a:effectLst>
        </p:spPr>
      </p:pic>
      <p:sp>
        <p:nvSpPr>
          <p:cNvPr id="52" name="TextBox 51">
            <a:extLst>
              <a:ext uri="{FF2B5EF4-FFF2-40B4-BE49-F238E27FC236}">
                <a16:creationId xmlns:a16="http://schemas.microsoft.com/office/drawing/2014/main" id="{4EEF1FDC-8A3C-4847-A74A-9E759A3A17CC}"/>
              </a:ext>
            </a:extLst>
          </p:cNvPr>
          <p:cNvSpPr txBox="1"/>
          <p:nvPr/>
        </p:nvSpPr>
        <p:spPr>
          <a:xfrm>
            <a:off x="9416664" y="3765756"/>
            <a:ext cx="1409297"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Nameserver(s)</a:t>
            </a:r>
          </a:p>
        </p:txBody>
      </p:sp>
      <p:sp>
        <p:nvSpPr>
          <p:cNvPr id="53" name="TextBox 52">
            <a:extLst>
              <a:ext uri="{FF2B5EF4-FFF2-40B4-BE49-F238E27FC236}">
                <a16:creationId xmlns:a16="http://schemas.microsoft.com/office/drawing/2014/main" id="{FE54B8AC-E57E-406A-9281-BAD1D4C61ABA}"/>
              </a:ext>
            </a:extLst>
          </p:cNvPr>
          <p:cNvSpPr txBox="1"/>
          <p:nvPr/>
        </p:nvSpPr>
        <p:spPr>
          <a:xfrm>
            <a:off x="9321394" y="2246049"/>
            <a:ext cx="1295035"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example.com</a:t>
            </a:r>
          </a:p>
        </p:txBody>
      </p:sp>
      <p:pic>
        <p:nvPicPr>
          <p:cNvPr id="55" name="Picture 54">
            <a:extLst>
              <a:ext uri="{FF2B5EF4-FFF2-40B4-BE49-F238E27FC236}">
                <a16:creationId xmlns:a16="http://schemas.microsoft.com/office/drawing/2014/main" id="{1EA5E242-C3B3-4CA3-AADE-D240248A5E21}"/>
              </a:ext>
            </a:extLst>
          </p:cNvPr>
          <p:cNvPicPr>
            <a:picLocks noChangeAspect="1"/>
          </p:cNvPicPr>
          <p:nvPr/>
        </p:nvPicPr>
        <p:blipFill rotWithShape="1">
          <a:blip r:embed="rId2">
            <a:extLst>
              <a:ext uri="{28A0092B-C50C-407E-A947-70E740481C1C}">
                <a14:useLocalDpi xmlns:a14="http://schemas.microsoft.com/office/drawing/2010/main" val="0"/>
              </a:ext>
            </a:extLst>
          </a:blip>
          <a:srcRect l="37325" r="27833" b="62907"/>
          <a:stretch/>
        </p:blipFill>
        <p:spPr>
          <a:xfrm>
            <a:off x="9736273" y="2786880"/>
            <a:ext cx="770080" cy="821419"/>
          </a:xfrm>
          <a:prstGeom prst="rect">
            <a:avLst/>
          </a:prstGeom>
          <a:effectLst>
            <a:outerShdw blurRad="50800" dist="38100" dir="2700000" algn="tl" rotWithShape="0">
              <a:prstClr val="black">
                <a:alpha val="40000"/>
              </a:prstClr>
            </a:outerShdw>
          </a:effectLst>
        </p:spPr>
      </p:pic>
      <p:pic>
        <p:nvPicPr>
          <p:cNvPr id="56" name="Picture 55">
            <a:extLst>
              <a:ext uri="{FF2B5EF4-FFF2-40B4-BE49-F238E27FC236}">
                <a16:creationId xmlns:a16="http://schemas.microsoft.com/office/drawing/2014/main" id="{50490E52-92D2-4760-BE27-75CDAEBDB7CD}"/>
              </a:ext>
            </a:extLst>
          </p:cNvPr>
          <p:cNvPicPr>
            <a:picLocks noChangeAspect="1"/>
          </p:cNvPicPr>
          <p:nvPr/>
        </p:nvPicPr>
        <p:blipFill rotWithShape="1">
          <a:blip r:embed="rId2">
            <a:extLst>
              <a:ext uri="{28A0092B-C50C-407E-A947-70E740481C1C}">
                <a14:useLocalDpi xmlns:a14="http://schemas.microsoft.com/office/drawing/2010/main" val="0"/>
              </a:ext>
            </a:extLst>
          </a:blip>
          <a:srcRect l="37325" r="27833" b="62907"/>
          <a:stretch/>
        </p:blipFill>
        <p:spPr>
          <a:xfrm>
            <a:off x="9888673" y="2939280"/>
            <a:ext cx="770080" cy="821419"/>
          </a:xfrm>
          <a:prstGeom prst="rect">
            <a:avLst/>
          </a:prstGeom>
          <a:effectLst>
            <a:outerShdw blurRad="50800" dist="38100" dir="2700000" algn="tl" rotWithShape="0">
              <a:prstClr val="black">
                <a:alpha val="40000"/>
              </a:prstClr>
            </a:outerShdw>
          </a:effectLst>
        </p:spPr>
      </p:pic>
      <p:cxnSp>
        <p:nvCxnSpPr>
          <p:cNvPr id="57" name="Straight Arrow Connector 56">
            <a:extLst>
              <a:ext uri="{FF2B5EF4-FFF2-40B4-BE49-F238E27FC236}">
                <a16:creationId xmlns:a16="http://schemas.microsoft.com/office/drawing/2014/main" id="{E9D4B490-504B-4B10-9210-12506A85AEFE}"/>
              </a:ext>
            </a:extLst>
          </p:cNvPr>
          <p:cNvCxnSpPr>
            <a:cxnSpLocks/>
          </p:cNvCxnSpPr>
          <p:nvPr/>
        </p:nvCxnSpPr>
        <p:spPr>
          <a:xfrm>
            <a:off x="8635594" y="3197628"/>
            <a:ext cx="685800" cy="0"/>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60" name="Straight Arrow Connector 59">
            <a:extLst>
              <a:ext uri="{FF2B5EF4-FFF2-40B4-BE49-F238E27FC236}">
                <a16:creationId xmlns:a16="http://schemas.microsoft.com/office/drawing/2014/main" id="{08CD46F5-60B1-4A7A-A495-C0E4B8715392}"/>
              </a:ext>
            </a:extLst>
          </p:cNvPr>
          <p:cNvCxnSpPr>
            <a:cxnSpLocks/>
          </p:cNvCxnSpPr>
          <p:nvPr/>
        </p:nvCxnSpPr>
        <p:spPr>
          <a:xfrm>
            <a:off x="4265612" y="4102777"/>
            <a:ext cx="1244409" cy="1182686"/>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2703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CF1520-BACE-4CB6-87C5-FAE643E58224}"/>
              </a:ext>
            </a:extLst>
          </p:cNvPr>
          <p:cNvSpPr/>
          <p:nvPr/>
        </p:nvSpPr>
        <p:spPr>
          <a:xfrm>
            <a:off x="1598612" y="2514600"/>
            <a:ext cx="9448800" cy="1938992"/>
          </a:xfrm>
          <a:prstGeom prst="rect">
            <a:avLst/>
          </a:prstGeom>
        </p:spPr>
        <p:txBody>
          <a:bodyPr wrap="square">
            <a:spAutoFit/>
          </a:bodyPr>
          <a:lstStyle/>
          <a:p>
            <a:pPr algn="ctr"/>
            <a:r>
              <a:rPr lang="en-US" sz="2000" b="1" dirty="0">
                <a:ln w="9525">
                  <a:solidFill>
                    <a:schemeClr val="bg1"/>
                  </a:solidFill>
                  <a:prstDash val="solid"/>
                </a:ln>
                <a:effectLst>
                  <a:outerShdw blurRad="12700" dist="38100" dir="2700000" algn="tl" rotWithShape="0">
                    <a:schemeClr val="bg1">
                      <a:lumMod val="50000"/>
                    </a:schemeClr>
                  </a:outerShdw>
                </a:effectLst>
              </a:rPr>
              <a:t>00000000 00101110 10011001 10000010 10000001 10000000 00000000 00000001 00000000 00000001 00000000 00000000 00000000 00000000 00001000 01100110 01100001 01100011 01100101 01100010 01101111 01101111 01101011 00000011 01100011 01101111 01101101 00000000 00000000 00000001 00000000 00000001 11000000 00001100 00000000 00000001 00000000 00000001 00000000 00000000 00000001 00011110 00000000 00000100 10110011 00111100 11000000 00100100</a:t>
            </a:r>
          </a:p>
        </p:txBody>
      </p:sp>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DNS: Protocol Deep-Dive</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2563522"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Binary Wire Format</a:t>
            </a:r>
            <a:endParaRPr lang="en-US" dirty="0"/>
          </a:p>
        </p:txBody>
      </p:sp>
      <p:sp>
        <p:nvSpPr>
          <p:cNvPr id="7" name="TextBox 6">
            <a:extLst>
              <a:ext uri="{FF2B5EF4-FFF2-40B4-BE49-F238E27FC236}">
                <a16:creationId xmlns:a16="http://schemas.microsoft.com/office/drawing/2014/main" id="{2D54517E-8D8E-4E43-B3BA-DF750D0FF8A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10" name="Left Bracket 9">
            <a:extLst>
              <a:ext uri="{FF2B5EF4-FFF2-40B4-BE49-F238E27FC236}">
                <a16:creationId xmlns:a16="http://schemas.microsoft.com/office/drawing/2014/main" id="{2489981C-DFFC-4A7E-BE55-1BACBBA3B708}"/>
              </a:ext>
            </a:extLst>
          </p:cNvPr>
          <p:cNvSpPr/>
          <p:nvPr/>
        </p:nvSpPr>
        <p:spPr>
          <a:xfrm>
            <a:off x="1751012" y="2209800"/>
            <a:ext cx="762000" cy="2514600"/>
          </a:xfrm>
          <a:prstGeom prst="leftBracket">
            <a:avLst/>
          </a:prstGeom>
          <a:ln>
            <a:solidFill>
              <a:schemeClr val="tx1">
                <a:lumMod val="9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01C5A73C-563C-4917-B1F9-43845F66A5D8}"/>
              </a:ext>
            </a:extLst>
          </p:cNvPr>
          <p:cNvSpPr/>
          <p:nvPr/>
        </p:nvSpPr>
        <p:spPr>
          <a:xfrm flipH="1">
            <a:off x="10056812" y="2181837"/>
            <a:ext cx="762000" cy="2514600"/>
          </a:xfrm>
          <a:prstGeom prst="leftBracket">
            <a:avLst/>
          </a:prstGeom>
          <a:ln>
            <a:solidFill>
              <a:schemeClr val="tx1">
                <a:lumMod val="9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7CA0DE2-D29C-4D46-BE38-B90F94B40FE5}"/>
              </a:ext>
            </a:extLst>
          </p:cNvPr>
          <p:cNvSpPr txBox="1"/>
          <p:nvPr/>
        </p:nvSpPr>
        <p:spPr>
          <a:xfrm>
            <a:off x="5484812" y="1879446"/>
            <a:ext cx="1406091" cy="604781"/>
          </a:xfrm>
          <a:prstGeom prst="rect">
            <a:avLst/>
          </a:prstGeom>
        </p:spPr>
        <p:txBody>
          <a:bodyPr vert="horz" lIns="121899" tIns="60949" rIns="121899" bIns="60949" rtlCol="0" anchor="ctr">
            <a:normAutofit fontScale="90000"/>
          </a:bodyPr>
          <a:lstStyle>
            <a:defPPr>
              <a:defRPr lang="en-US"/>
            </a:defPPr>
            <a:lvl1pPr>
              <a:lnSpc>
                <a:spcPct val="90000"/>
              </a:lnSpc>
              <a:spcBef>
                <a:spcPct val="0"/>
              </a:spcBef>
              <a:buNone/>
              <a:defRPr sz="3600">
                <a:latin typeface="+mj-lt"/>
                <a:ea typeface="+mj-ea"/>
                <a:cs typeface="+mj-cs"/>
              </a:defRPr>
            </a:lvl1pPr>
          </a:lstStyle>
          <a:p>
            <a:r>
              <a:rPr lang="en-US" dirty="0"/>
              <a:t>Packet</a:t>
            </a:r>
          </a:p>
        </p:txBody>
      </p:sp>
    </p:spTree>
    <p:extLst>
      <p:ext uri="{BB962C8B-B14F-4D97-AF65-F5344CB8AC3E}">
        <p14:creationId xmlns:p14="http://schemas.microsoft.com/office/powerpoint/2010/main" val="199941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DNS: Protocol Deep-Dive</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2563522"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Binary Wire Format</a:t>
            </a:r>
            <a:endParaRPr lang="en-US" dirty="0"/>
          </a:p>
        </p:txBody>
      </p:sp>
      <p:graphicFrame>
        <p:nvGraphicFramePr>
          <p:cNvPr id="7" name="Diagram 6">
            <a:extLst>
              <a:ext uri="{FF2B5EF4-FFF2-40B4-BE49-F238E27FC236}">
                <a16:creationId xmlns:a16="http://schemas.microsoft.com/office/drawing/2014/main" id="{3A5AA8AA-9017-49B8-B8EB-3157D678DB36}"/>
              </a:ext>
            </a:extLst>
          </p:cNvPr>
          <p:cNvGraphicFramePr/>
          <p:nvPr>
            <p:extLst>
              <p:ext uri="{D42A27DB-BD31-4B8C-83A1-F6EECF244321}">
                <p14:modId xmlns:p14="http://schemas.microsoft.com/office/powerpoint/2010/main" val="593764255"/>
              </p:ext>
            </p:extLst>
          </p:nvPr>
        </p:nvGraphicFramePr>
        <p:xfrm>
          <a:off x="1446212" y="1600201"/>
          <a:ext cx="9144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36B59446-7D9B-4B09-973D-495730620D6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193176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DNS: Protocol Deep-Dive</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2563522"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Binary Wire Format</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3" name="Picture 2" descr="A screenshot of a cell phone&#10;&#10;Description automatically generated">
            <a:extLst>
              <a:ext uri="{FF2B5EF4-FFF2-40B4-BE49-F238E27FC236}">
                <a16:creationId xmlns:a16="http://schemas.microsoft.com/office/drawing/2014/main" id="{1EEBCA8A-7F9F-4494-BB6D-7389510B7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573" y="932250"/>
            <a:ext cx="7696200" cy="5925750"/>
          </a:xfrm>
          <a:prstGeom prst="rect">
            <a:avLst/>
          </a:prstGeom>
        </p:spPr>
      </p:pic>
    </p:spTree>
    <p:extLst>
      <p:ext uri="{BB962C8B-B14F-4D97-AF65-F5344CB8AC3E}">
        <p14:creationId xmlns:p14="http://schemas.microsoft.com/office/powerpoint/2010/main" val="185342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1581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292514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DNS Attacks in Wildlife</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3320011"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Internet (External) Attacks</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2054" name="Picture 6" descr="Image result for flooding icon">
            <a:extLst>
              <a:ext uri="{FF2B5EF4-FFF2-40B4-BE49-F238E27FC236}">
                <a16:creationId xmlns:a16="http://schemas.microsoft.com/office/drawing/2014/main" id="{1416C889-9905-4807-8BC0-43397382A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968" y="2979591"/>
            <a:ext cx="1905000" cy="16668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6271F94-061C-4971-A4F8-08A51937E314}"/>
              </a:ext>
            </a:extLst>
          </p:cNvPr>
          <p:cNvSpPr/>
          <p:nvPr/>
        </p:nvSpPr>
        <p:spPr>
          <a:xfrm>
            <a:off x="2092968" y="1988991"/>
            <a:ext cx="1797287" cy="646331"/>
          </a:xfrm>
          <a:prstGeom prst="rect">
            <a:avLst/>
          </a:prstGeom>
        </p:spPr>
        <p:txBody>
          <a:bodyPr wrap="none">
            <a:spAutoFit/>
          </a:bodyPr>
          <a:lstStyle/>
          <a:p>
            <a:r>
              <a:rPr lang="en-US" sz="3600" dirty="0">
                <a:ln w="0"/>
                <a:effectLst>
                  <a:outerShdw blurRad="50800" dist="38100" dir="2700000" algn="tl" rotWithShape="0">
                    <a:prstClr val="black">
                      <a:alpha val="40000"/>
                    </a:prstClr>
                  </a:outerShdw>
                </a:effectLst>
              </a:rPr>
              <a:t>Flooding</a:t>
            </a:r>
          </a:p>
        </p:txBody>
      </p:sp>
      <p:pic>
        <p:nvPicPr>
          <p:cNvPr id="2056" name="Picture 8" descr="Image result for hijacking icon">
            <a:extLst>
              <a:ext uri="{FF2B5EF4-FFF2-40B4-BE49-F238E27FC236}">
                <a16:creationId xmlns:a16="http://schemas.microsoft.com/office/drawing/2014/main" id="{0A115792-FBC2-4978-95F2-FC36C361854B}"/>
              </a:ext>
            </a:extLst>
          </p:cNvPr>
          <p:cNvPicPr>
            <a:picLocks noChangeAspect="1" noChangeArrowheads="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1428" b="14287"/>
          <a:stretch/>
        </p:blipFill>
        <p:spPr bwMode="auto">
          <a:xfrm>
            <a:off x="4963706" y="2855533"/>
            <a:ext cx="2455436" cy="182403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BD24FF6-C429-40F5-B950-5FC295EF4F13}"/>
              </a:ext>
            </a:extLst>
          </p:cNvPr>
          <p:cNvSpPr/>
          <p:nvPr/>
        </p:nvSpPr>
        <p:spPr>
          <a:xfrm>
            <a:off x="5100902" y="1988991"/>
            <a:ext cx="1880643" cy="646331"/>
          </a:xfrm>
          <a:prstGeom prst="rect">
            <a:avLst/>
          </a:prstGeom>
        </p:spPr>
        <p:txBody>
          <a:bodyPr wrap="none">
            <a:spAutoFit/>
          </a:bodyPr>
          <a:lstStyle/>
          <a:p>
            <a:r>
              <a:rPr lang="en-US" sz="3600" dirty="0">
                <a:ln w="0"/>
                <a:effectLst>
                  <a:outerShdw blurRad="50800" dist="38100" dir="2700000" algn="tl" rotWithShape="0">
                    <a:prstClr val="black">
                      <a:alpha val="40000"/>
                    </a:prstClr>
                  </a:outerShdw>
                </a:effectLst>
              </a:rPr>
              <a:t>Hijacking</a:t>
            </a:r>
          </a:p>
        </p:txBody>
      </p:sp>
      <p:pic>
        <p:nvPicPr>
          <p:cNvPr id="2060" name="Picture 12" descr="Related image">
            <a:extLst>
              <a:ext uri="{FF2B5EF4-FFF2-40B4-BE49-F238E27FC236}">
                <a16:creationId xmlns:a16="http://schemas.microsoft.com/office/drawing/2014/main" id="{7E2BFFEA-3229-420A-BE27-4DF95595D524}"/>
              </a:ext>
            </a:extLst>
          </p:cNvPr>
          <p:cNvPicPr>
            <a:picLocks noChangeAspect="1" noChangeArrowheads="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380412" y="2669614"/>
            <a:ext cx="2009957" cy="2009957"/>
          </a:xfrm>
          <a:prstGeom prst="ellipse">
            <a:avLst/>
          </a:prstGeom>
          <a:ln>
            <a:noFill/>
          </a:ln>
          <a:effectLst>
            <a:outerShdw blurRad="50800" dist="38100" dir="2700000" algn="tl" rotWithShape="0">
              <a:prstClr val="black">
                <a:alpha val="40000"/>
              </a:prstClr>
            </a:outerShdw>
            <a:softEdge rad="112500"/>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74561B4-AD9E-44DD-8419-A835EC15A0F2}"/>
              </a:ext>
            </a:extLst>
          </p:cNvPr>
          <p:cNvSpPr/>
          <p:nvPr/>
        </p:nvSpPr>
        <p:spPr>
          <a:xfrm>
            <a:off x="8659190" y="1975607"/>
            <a:ext cx="1457450" cy="646331"/>
          </a:xfrm>
          <a:prstGeom prst="rect">
            <a:avLst/>
          </a:prstGeom>
        </p:spPr>
        <p:txBody>
          <a:bodyPr wrap="none">
            <a:spAutoFit/>
          </a:bodyPr>
          <a:lstStyle/>
          <a:p>
            <a:r>
              <a:rPr lang="en-US" sz="3600" dirty="0" err="1">
                <a:ln w="0"/>
                <a:effectLst>
                  <a:outerShdw blurRad="50800" dist="38100" dir="2700000" algn="tl" rotWithShape="0">
                    <a:prstClr val="black">
                      <a:alpha val="40000"/>
                    </a:prstClr>
                  </a:outerShdw>
                </a:effectLst>
              </a:rPr>
              <a:t>DRDoS</a:t>
            </a:r>
            <a:endParaRPr lang="en-US" sz="3600" dirty="0">
              <a:ln w="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41277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DNS Attacks in Wildlife</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3214983"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Intranet (Internal) Attacks</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Rectangle 8">
            <a:extLst>
              <a:ext uri="{FF2B5EF4-FFF2-40B4-BE49-F238E27FC236}">
                <a16:creationId xmlns:a16="http://schemas.microsoft.com/office/drawing/2014/main" id="{76996085-B0BF-459C-8307-2AB20B33C2C5}"/>
              </a:ext>
            </a:extLst>
          </p:cNvPr>
          <p:cNvSpPr/>
          <p:nvPr/>
        </p:nvSpPr>
        <p:spPr>
          <a:xfrm>
            <a:off x="2062140" y="1964796"/>
            <a:ext cx="2007537" cy="646331"/>
          </a:xfrm>
          <a:prstGeom prst="rect">
            <a:avLst/>
          </a:prstGeom>
        </p:spPr>
        <p:txBody>
          <a:bodyPr wrap="none">
            <a:spAutoFit/>
          </a:bodyPr>
          <a:lstStyle/>
          <a:p>
            <a:r>
              <a:rPr lang="en-US" sz="3600" dirty="0">
                <a:ln w="0"/>
                <a:effectLst>
                  <a:outerShdw blurRad="50800" dist="38100" dir="2700000" algn="tl" rotWithShape="0">
                    <a:prstClr val="black">
                      <a:alpha val="40000"/>
                    </a:prstClr>
                  </a:outerShdw>
                </a:effectLst>
              </a:rPr>
              <a:t>Tunneling</a:t>
            </a:r>
          </a:p>
        </p:txBody>
      </p:sp>
      <p:sp>
        <p:nvSpPr>
          <p:cNvPr id="11" name="Rectangle 10">
            <a:extLst>
              <a:ext uri="{FF2B5EF4-FFF2-40B4-BE49-F238E27FC236}">
                <a16:creationId xmlns:a16="http://schemas.microsoft.com/office/drawing/2014/main" id="{57E30FBD-39A2-4E71-B416-AEED8B11864C}"/>
              </a:ext>
            </a:extLst>
          </p:cNvPr>
          <p:cNvSpPr/>
          <p:nvPr/>
        </p:nvSpPr>
        <p:spPr>
          <a:xfrm>
            <a:off x="5070074" y="1964796"/>
            <a:ext cx="2008883" cy="646331"/>
          </a:xfrm>
          <a:prstGeom prst="rect">
            <a:avLst/>
          </a:prstGeom>
        </p:spPr>
        <p:txBody>
          <a:bodyPr wrap="none">
            <a:spAutoFit/>
          </a:bodyPr>
          <a:lstStyle/>
          <a:p>
            <a:r>
              <a:rPr lang="en-US" sz="3600" dirty="0">
                <a:ln w="0"/>
                <a:effectLst>
                  <a:outerShdw blurRad="50800" dist="38100" dir="2700000" algn="tl" rotWithShape="0">
                    <a:prstClr val="black">
                      <a:alpha val="40000"/>
                    </a:prstClr>
                  </a:outerShdw>
                </a:effectLst>
              </a:rPr>
              <a:t>Poisoning</a:t>
            </a:r>
          </a:p>
        </p:txBody>
      </p:sp>
      <p:sp>
        <p:nvSpPr>
          <p:cNvPr id="13" name="Rectangle 12">
            <a:extLst>
              <a:ext uri="{FF2B5EF4-FFF2-40B4-BE49-F238E27FC236}">
                <a16:creationId xmlns:a16="http://schemas.microsoft.com/office/drawing/2014/main" id="{92352C39-2C8C-44B4-9780-38FB2C69D0D2}"/>
              </a:ext>
            </a:extLst>
          </p:cNvPr>
          <p:cNvSpPr/>
          <p:nvPr/>
        </p:nvSpPr>
        <p:spPr>
          <a:xfrm>
            <a:off x="8659190" y="1975607"/>
            <a:ext cx="1990481" cy="646331"/>
          </a:xfrm>
          <a:prstGeom prst="rect">
            <a:avLst/>
          </a:prstGeom>
        </p:spPr>
        <p:txBody>
          <a:bodyPr wrap="none">
            <a:spAutoFit/>
          </a:bodyPr>
          <a:lstStyle/>
          <a:p>
            <a:r>
              <a:rPr lang="en-US" sz="3600" dirty="0">
                <a:ln w="0"/>
                <a:effectLst>
                  <a:outerShdw blurRad="50800" dist="38100" dir="2700000" algn="tl" rotWithShape="0">
                    <a:prstClr val="black">
                      <a:alpha val="40000"/>
                    </a:prstClr>
                  </a:outerShdw>
                </a:effectLst>
              </a:rPr>
              <a:t>Phantom </a:t>
            </a:r>
          </a:p>
        </p:txBody>
      </p:sp>
      <p:pic>
        <p:nvPicPr>
          <p:cNvPr id="3078" name="Picture 6">
            <a:extLst>
              <a:ext uri="{FF2B5EF4-FFF2-40B4-BE49-F238E27FC236}">
                <a16:creationId xmlns:a16="http://schemas.microsoft.com/office/drawing/2014/main" id="{80B04C78-E514-4A4B-9461-DB155180E8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090613" y="2671063"/>
            <a:ext cx="2007537" cy="20075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944CE1E-B4E7-4EBB-AB5E-3D76E937D916}"/>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80012" y="2690960"/>
            <a:ext cx="2093534" cy="209353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Phantom icon">
            <a:extLst>
              <a:ext uri="{FF2B5EF4-FFF2-40B4-BE49-F238E27FC236}">
                <a16:creationId xmlns:a16="http://schemas.microsoft.com/office/drawing/2014/main" id="{BF293CBB-03E0-4C25-8523-70E3D9FA1AF0}"/>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20690" y="2517014"/>
            <a:ext cx="2267480" cy="22674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05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121338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253380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100843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Standardized Cross-Platform “Lack” of Security</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1790875"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Global Issue</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3" name="Picture 2">
            <a:extLst>
              <a:ext uri="{FF2B5EF4-FFF2-40B4-BE49-F238E27FC236}">
                <a16:creationId xmlns:a16="http://schemas.microsoft.com/office/drawing/2014/main" id="{1A7CFFA9-C6DD-4D49-8359-EE090C858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012" y="2629401"/>
            <a:ext cx="1533658" cy="1682602"/>
          </a:xfrm>
          <a:prstGeom prst="rect">
            <a:avLst/>
          </a:prstGeom>
        </p:spPr>
      </p:pic>
      <p:pic>
        <p:nvPicPr>
          <p:cNvPr id="1034" name="Picture 10" descr="Image result for macos logo transparent">
            <a:extLst>
              <a:ext uri="{FF2B5EF4-FFF2-40B4-BE49-F238E27FC236}">
                <a16:creationId xmlns:a16="http://schemas.microsoft.com/office/drawing/2014/main" id="{888D858D-5DFF-48E5-962B-4273ACD79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811" y="2629402"/>
            <a:ext cx="1682601" cy="16826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D2C4E3D-9F6C-4308-9CF7-DB03B6904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930" y="2626605"/>
            <a:ext cx="1682602" cy="1858599"/>
          </a:xfrm>
          <a:prstGeom prst="rect">
            <a:avLst/>
          </a:prstGeom>
        </p:spPr>
      </p:pic>
      <p:pic>
        <p:nvPicPr>
          <p:cNvPr id="1038" name="Picture 14" descr="Download technology transparent images. Logo android png">
            <a:extLst>
              <a:ext uri="{FF2B5EF4-FFF2-40B4-BE49-F238E27FC236}">
                <a16:creationId xmlns:a16="http://schemas.microsoft.com/office/drawing/2014/main" id="{FA8010FE-1E7F-4D75-AC82-4069648B2F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40" r="22525"/>
          <a:stretch/>
        </p:blipFill>
        <p:spPr bwMode="auto">
          <a:xfrm>
            <a:off x="8141666" y="2449350"/>
            <a:ext cx="1215494" cy="2042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0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Standardized Cross-Platform “Lack” of Security</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1790875"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Global Issue</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1026" name="Picture 2" descr="Image result for ipados logo transparent">
            <a:extLst>
              <a:ext uri="{FF2B5EF4-FFF2-40B4-BE49-F238E27FC236}">
                <a16:creationId xmlns:a16="http://schemas.microsoft.com/office/drawing/2014/main" id="{19061B1B-B0E6-400E-B634-B892A875AF5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16520" t="26909" r="65350" b="26077"/>
          <a:stretch/>
        </p:blipFill>
        <p:spPr bwMode="auto">
          <a:xfrm>
            <a:off x="2970213" y="2617756"/>
            <a:ext cx="1676400" cy="1738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amsung os logo transparent">
            <a:extLst>
              <a:ext uri="{FF2B5EF4-FFF2-40B4-BE49-F238E27FC236}">
                <a16:creationId xmlns:a16="http://schemas.microsoft.com/office/drawing/2014/main" id="{E5236E6F-A847-4345-8D57-1A472C97F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297" y="4240136"/>
            <a:ext cx="2636658" cy="8766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ipados logo transparent">
            <a:extLst>
              <a:ext uri="{FF2B5EF4-FFF2-40B4-BE49-F238E27FC236}">
                <a16:creationId xmlns:a16="http://schemas.microsoft.com/office/drawing/2014/main" id="{E902CE36-EC9B-4EF8-A471-DDF40DE682F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40637" t="34997" r="41233" b="35485"/>
          <a:stretch/>
        </p:blipFill>
        <p:spPr bwMode="auto">
          <a:xfrm>
            <a:off x="4799012" y="2767625"/>
            <a:ext cx="2209801" cy="1439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ipados logo transparent">
            <a:extLst>
              <a:ext uri="{FF2B5EF4-FFF2-40B4-BE49-F238E27FC236}">
                <a16:creationId xmlns:a16="http://schemas.microsoft.com/office/drawing/2014/main" id="{0D8AE716-18C6-437B-9AD4-9D7B43FE5C1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65004" t="26909" r="15616" b="26077"/>
          <a:stretch/>
        </p:blipFill>
        <p:spPr bwMode="auto">
          <a:xfrm>
            <a:off x="7132975" y="2602089"/>
            <a:ext cx="1803767" cy="17501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hromium os logo transparent">
            <a:extLst>
              <a:ext uri="{FF2B5EF4-FFF2-40B4-BE49-F238E27FC236}">
                <a16:creationId xmlns:a16="http://schemas.microsoft.com/office/drawing/2014/main" id="{FF157912-6B90-4378-939C-CDCA1CB97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6312" y="4453191"/>
            <a:ext cx="3461721" cy="754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91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252197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t>Understanding DNS Over TLS &amp; HTTP/S</a:t>
            </a:r>
            <a:endParaRPr lang="en-US" dirty="0"/>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8717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nl-NL" dirty="0"/>
              <a:t>Understanding DNS Over TLS &amp; HTTP/S</a:t>
            </a:r>
            <a:endParaRPr lang="en-US" dirty="0"/>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881973"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TLS</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2060" name="Picture 12" descr="Image result for tls logo transparent">
            <a:extLst>
              <a:ext uri="{FF2B5EF4-FFF2-40B4-BE49-F238E27FC236}">
                <a16:creationId xmlns:a16="http://schemas.microsoft.com/office/drawing/2014/main" id="{F8447382-6DF4-472A-ADA3-834A4735A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012" y="1600201"/>
            <a:ext cx="1828799" cy="182879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6" descr="Image result for bin file transparent">
            <a:extLst>
              <a:ext uri="{FF2B5EF4-FFF2-40B4-BE49-F238E27FC236}">
                <a16:creationId xmlns:a16="http://schemas.microsoft.com/office/drawing/2014/main" id="{047FBBD4-ABA8-43B0-8C34-E5D67B253C2F}"/>
              </a:ext>
            </a:extLst>
          </p:cNvPr>
          <p:cNvPicPr>
            <a:picLocks noChangeAspect="1" noChangeArrowheads="1"/>
          </p:cNvPicPr>
          <p:nvPr/>
        </p:nvPicPr>
        <p:blipFill>
          <a:blip r:embed="rId3">
            <a:clrChange>
              <a:clrFrom>
                <a:srgbClr val="040404">
                  <a:alpha val="5882"/>
                </a:srgbClr>
              </a:clrFrom>
              <a:clrTo>
                <a:srgbClr val="040404">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553981" y="3962400"/>
            <a:ext cx="2133599" cy="220242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6">
            <a:extLst>
              <a:ext uri="{FF2B5EF4-FFF2-40B4-BE49-F238E27FC236}">
                <a16:creationId xmlns:a16="http://schemas.microsoft.com/office/drawing/2014/main" id="{EB884560-718C-486F-B10A-87B448F969A8}"/>
              </a:ext>
            </a:extLst>
          </p:cNvPr>
          <p:cNvSpPr txBox="1">
            <a:spLocks/>
          </p:cNvSpPr>
          <p:nvPr/>
        </p:nvSpPr>
        <p:spPr>
          <a:xfrm>
            <a:off x="3884612" y="4976017"/>
            <a:ext cx="5187273"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nl-NL" dirty="0"/>
              <a:t>+ Prefixed Message Length</a:t>
            </a:r>
            <a:endParaRPr lang="en-US" dirty="0"/>
          </a:p>
        </p:txBody>
      </p:sp>
    </p:spTree>
    <p:extLst>
      <p:ext uri="{BB962C8B-B14F-4D97-AF65-F5344CB8AC3E}">
        <p14:creationId xmlns:p14="http://schemas.microsoft.com/office/powerpoint/2010/main" val="363856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nl-NL" dirty="0"/>
              <a:t>Understanding DNS Over TLS &amp; HTTP/S</a:t>
            </a:r>
            <a:endParaRPr lang="en-US" dirty="0"/>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1282339"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HTTP/S</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2054" name="Picture 6" descr="Image result for bin file transparent">
            <a:extLst>
              <a:ext uri="{FF2B5EF4-FFF2-40B4-BE49-F238E27FC236}">
                <a16:creationId xmlns:a16="http://schemas.microsoft.com/office/drawing/2014/main" id="{DA3D0867-7A56-4C51-B365-2F9A65E83DB1}"/>
              </a:ext>
            </a:extLst>
          </p:cNvPr>
          <p:cNvPicPr>
            <a:picLocks noChangeAspect="1" noChangeArrowheads="1"/>
          </p:cNvPicPr>
          <p:nvPr/>
        </p:nvPicPr>
        <p:blipFill>
          <a:blip r:embed="rId2">
            <a:clrChange>
              <a:clrFrom>
                <a:srgbClr val="040404">
                  <a:alpha val="5882"/>
                </a:srgbClr>
              </a:clrFrom>
              <a:clrTo>
                <a:srgbClr val="040404">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553981" y="3962400"/>
            <a:ext cx="2133599" cy="22024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json file transparent">
            <a:extLst>
              <a:ext uri="{FF2B5EF4-FFF2-40B4-BE49-F238E27FC236}">
                <a16:creationId xmlns:a16="http://schemas.microsoft.com/office/drawing/2014/main" id="{A98CC4C9-2ADD-4E18-9CD6-35EBD639141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151812" y="3772485"/>
            <a:ext cx="2392340" cy="239234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lated image">
            <a:extLst>
              <a:ext uri="{FF2B5EF4-FFF2-40B4-BE49-F238E27FC236}">
                <a16:creationId xmlns:a16="http://schemas.microsoft.com/office/drawing/2014/main" id="{79707B10-D820-45D8-98E4-CBC931B89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545" y="1625267"/>
            <a:ext cx="1803733" cy="180373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81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3B51F590-674F-4338-B821-B8EB05872937}"/>
              </a:ext>
            </a:extLst>
          </p:cNvPr>
          <p:cNvSpPr txBox="1">
            <a:spLocks/>
          </p:cNvSpPr>
          <p:nvPr/>
        </p:nvSpPr>
        <p:spPr>
          <a:xfrm>
            <a:off x="912812" y="2286000"/>
            <a:ext cx="10668000" cy="1905000"/>
          </a:xfrm>
          <a:prstGeom prst="rect">
            <a:avLst/>
          </a:prstGeom>
        </p:spPr>
        <p:txBody>
          <a:bodyPr vert="horz" lIns="121899" tIns="60949" rIns="121899" bIns="60949" rtlCol="0" anchor="ctr">
            <a:normAutofit fontScale="900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9600" b="1" dirty="0">
                <a:effectLst>
                  <a:outerShdw blurRad="38100" dist="38100" dir="2700000" algn="tl">
                    <a:srgbClr val="000000">
                      <a:alpha val="43137"/>
                    </a:srgbClr>
                  </a:outerShdw>
                </a:effectLst>
              </a:rPr>
              <a:t>Cairo Security Camp</a:t>
            </a:r>
          </a:p>
          <a:p>
            <a:pPr algn="ctr"/>
            <a:r>
              <a:rPr lang="en-US" sz="6000" dirty="0">
                <a:solidFill>
                  <a:srgbClr val="FF0000"/>
                </a:solidFill>
                <a:effectLst>
                  <a:outerShdw blurRad="38100" dist="38100" dir="2700000" algn="tl">
                    <a:srgbClr val="000000">
                      <a:alpha val="43137"/>
                    </a:srgbClr>
                  </a:outerShdw>
                </a:effectLst>
              </a:rPr>
              <a:t>Exclusive</a:t>
            </a:r>
            <a:r>
              <a:rPr lang="en-US" sz="6000" dirty="0">
                <a:effectLst>
                  <a:outerShdw blurRad="38100" dist="38100" dir="2700000" algn="tl">
                    <a:srgbClr val="000000">
                      <a:alpha val="43137"/>
                    </a:srgbClr>
                  </a:outerShdw>
                </a:effectLst>
              </a:rPr>
              <a:t> Announcement</a:t>
            </a:r>
          </a:p>
        </p:txBody>
      </p:sp>
      <p:sp>
        <p:nvSpPr>
          <p:cNvPr id="16" name="TextBox 15">
            <a:extLst>
              <a:ext uri="{FF2B5EF4-FFF2-40B4-BE49-F238E27FC236}">
                <a16:creationId xmlns:a16="http://schemas.microsoft.com/office/drawing/2014/main" id="{47A8E915-463B-4AB3-A903-D7FD1E1CA9E1}"/>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271EEB6-BE29-41F7-A9C0-431C84DA19F5}"/>
              </a:ext>
            </a:extLst>
          </p:cNvPr>
          <p:cNvGrpSpPr/>
          <p:nvPr/>
        </p:nvGrpSpPr>
        <p:grpSpPr>
          <a:xfrm>
            <a:off x="3915051" y="1524000"/>
            <a:ext cx="4440703" cy="2444454"/>
            <a:chOff x="3915051" y="1524000"/>
            <a:chExt cx="4440703" cy="2444454"/>
          </a:xfrm>
        </p:grpSpPr>
        <p:pic>
          <p:nvPicPr>
            <p:cNvPr id="5122" name="Picture 2" descr="Image result for john wick icon">
              <a:extLst>
                <a:ext uri="{FF2B5EF4-FFF2-40B4-BE49-F238E27FC236}">
                  <a16:creationId xmlns:a16="http://schemas.microsoft.com/office/drawing/2014/main" id="{75B47F67-ECBA-4499-A9E2-EF483B6FD863}"/>
                </a:ext>
              </a:extLst>
            </p:cNvPr>
            <p:cNvPicPr>
              <a:picLocks noChangeAspect="1" noChangeArrowheads="1"/>
            </p:cNvPicPr>
            <p:nvPr/>
          </p:nvPicPr>
          <p:blipFill>
            <a:blip r:embed="rId3">
              <a:alphaModFix/>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418012" y="1524000"/>
              <a:ext cx="2133600" cy="2133600"/>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EF27FC-4270-471E-B020-F0C351017C91}"/>
                </a:ext>
              </a:extLst>
            </p:cNvPr>
            <p:cNvSpPr txBox="1"/>
            <p:nvPr/>
          </p:nvSpPr>
          <p:spPr>
            <a:xfrm>
              <a:off x="3915051" y="2819400"/>
              <a:ext cx="4440703" cy="1107996"/>
            </a:xfrm>
            <a:prstGeom prst="rect">
              <a:avLst/>
            </a:prstGeom>
            <a:noFill/>
          </p:spPr>
          <p:txBody>
            <a:bodyPr wrap="none" rtlCol="0">
              <a:spAutoFit/>
            </a:bodyPr>
            <a:lstStyle/>
            <a:p>
              <a:r>
                <a:rPr lang="en-US" sz="6600" dirty="0">
                  <a:ln w="0"/>
                  <a:effectLst>
                    <a:outerShdw blurRad="50800" dist="38100" dir="2700000" algn="tl" rotWithShape="0">
                      <a:prstClr val="black">
                        <a:alpha val="40000"/>
                      </a:prstClr>
                    </a:outerShdw>
                  </a:effectLst>
                  <a:latin typeface="Segoe UI" panose="020B0502040204020203" pitchFamily="34" charset="0"/>
                  <a:cs typeface="Segoe UI" panose="020B0502040204020203" pitchFamily="34" charset="0"/>
                </a:rPr>
                <a:t>Secure</a:t>
              </a:r>
              <a:r>
                <a:rPr lang="en-US" sz="6600" b="1" dirty="0">
                  <a:ln w="0"/>
                  <a:effectLst>
                    <a:outerShdw blurRad="50800" dist="38100" dir="2700000" algn="tl" rotWithShape="0">
                      <a:prstClr val="black">
                        <a:alpha val="40000"/>
                      </a:prstClr>
                    </a:outerShdw>
                  </a:effectLst>
                  <a:latin typeface="Segoe UI" panose="020B0502040204020203" pitchFamily="34" charset="0"/>
                  <a:cs typeface="Segoe UI" panose="020B0502040204020203" pitchFamily="34" charset="0"/>
                </a:rPr>
                <a:t>DNS</a:t>
              </a:r>
            </a:p>
          </p:txBody>
        </p:sp>
        <p:sp>
          <p:nvSpPr>
            <p:cNvPr id="10" name="TextBox 9">
              <a:extLst>
                <a:ext uri="{FF2B5EF4-FFF2-40B4-BE49-F238E27FC236}">
                  <a16:creationId xmlns:a16="http://schemas.microsoft.com/office/drawing/2014/main" id="{E265FE32-32E5-40C9-8762-4CE5A09250D9}"/>
                </a:ext>
              </a:extLst>
            </p:cNvPr>
            <p:cNvSpPr txBox="1"/>
            <p:nvPr/>
          </p:nvSpPr>
          <p:spPr>
            <a:xfrm>
              <a:off x="6457168" y="3657600"/>
              <a:ext cx="1847044" cy="310854"/>
            </a:xfrm>
            <a:prstGeom prst="rect">
              <a:avLst/>
            </a:prstGeom>
            <a:noFill/>
          </p:spPr>
          <p:txBody>
            <a:bodyPr wrap="none" rtlCol="0">
              <a:spAutoFit/>
            </a:bodyPr>
            <a:lstStyle/>
            <a:p>
              <a:r>
                <a:rPr lang="en-US" sz="1420" dirty="0">
                  <a:ln w="0"/>
                  <a:solidFill>
                    <a:schemeClr val="bg1"/>
                  </a:solidFill>
                  <a:latin typeface="Segoe UI" panose="020B0502040204020203" pitchFamily="34" charset="0"/>
                  <a:cs typeface="Segoe UI" panose="020B0502040204020203" pitchFamily="34" charset="0"/>
                </a:rPr>
                <a:t>Open-Source Project</a:t>
              </a:r>
              <a:endParaRPr lang="en-US" sz="1420" b="1" dirty="0">
                <a:ln w="0"/>
                <a:solidFill>
                  <a:schemeClr val="bg1"/>
                </a:solidFill>
                <a:latin typeface="Segoe UI" panose="020B0502040204020203" pitchFamily="34" charset="0"/>
                <a:cs typeface="Segoe UI" panose="020B0502040204020203" pitchFamily="34" charset="0"/>
              </a:endParaRPr>
            </a:p>
          </p:txBody>
        </p:sp>
      </p:grpSp>
      <p:sp>
        <p:nvSpPr>
          <p:cNvPr id="11" name="TextBox 10">
            <a:extLst>
              <a:ext uri="{FF2B5EF4-FFF2-40B4-BE49-F238E27FC236}">
                <a16:creationId xmlns:a16="http://schemas.microsoft.com/office/drawing/2014/main" id="{B9BA77BA-C12A-40B1-A36B-C9710602D3D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113722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271EEB6-BE29-41F7-A9C0-431C84DA19F5}"/>
              </a:ext>
            </a:extLst>
          </p:cNvPr>
          <p:cNvGrpSpPr/>
          <p:nvPr/>
        </p:nvGrpSpPr>
        <p:grpSpPr>
          <a:xfrm>
            <a:off x="3915051" y="1524000"/>
            <a:ext cx="4517583" cy="2444454"/>
            <a:chOff x="3915051" y="1524000"/>
            <a:chExt cx="4517583" cy="2444454"/>
          </a:xfrm>
        </p:grpSpPr>
        <p:pic>
          <p:nvPicPr>
            <p:cNvPr id="5122" name="Picture 2" descr="Image result for john wick icon">
              <a:extLst>
                <a:ext uri="{FF2B5EF4-FFF2-40B4-BE49-F238E27FC236}">
                  <a16:creationId xmlns:a16="http://schemas.microsoft.com/office/drawing/2014/main" id="{75B47F67-ECBA-4499-A9E2-EF483B6FD863}"/>
                </a:ext>
              </a:extLst>
            </p:cNvPr>
            <p:cNvPicPr>
              <a:picLocks noChangeAspect="1" noChangeArrowheads="1"/>
            </p:cNvPicPr>
            <p:nvPr/>
          </p:nvPicPr>
          <p:blipFill>
            <a:blip r:embed="rId3">
              <a:alphaModFix/>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418012" y="1524000"/>
              <a:ext cx="2133600" cy="2133600"/>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EF27FC-4270-471E-B020-F0C351017C91}"/>
                </a:ext>
              </a:extLst>
            </p:cNvPr>
            <p:cNvSpPr txBox="1"/>
            <p:nvPr/>
          </p:nvSpPr>
          <p:spPr>
            <a:xfrm>
              <a:off x="3915051" y="2819400"/>
              <a:ext cx="4517583" cy="1107996"/>
            </a:xfrm>
            <a:prstGeom prst="rect">
              <a:avLst/>
            </a:prstGeom>
            <a:noFill/>
          </p:spPr>
          <p:txBody>
            <a:bodyPr wrap="none" rtlCol="0">
              <a:spAutoFit/>
            </a:bodyPr>
            <a:lstStyle/>
            <a:p>
              <a:r>
                <a:rPr lang="en-US" sz="6600" b="1" dirty="0" err="1">
                  <a:ln w="0"/>
                  <a:solidFill>
                    <a:schemeClr val="bg1"/>
                  </a:solidFill>
                  <a:effectLst>
                    <a:outerShdw blurRad="50800" dist="38100" dir="2700000" algn="tl" rotWithShape="0">
                      <a:prstClr val="black">
                        <a:alpha val="40000"/>
                      </a:prstClr>
                    </a:outerShdw>
                  </a:effectLst>
                  <a:latin typeface="Segoe UI" panose="020B0502040204020203" pitchFamily="34" charset="0"/>
                  <a:cs typeface="Segoe UI" panose="020B0502040204020203" pitchFamily="34" charset="0"/>
                </a:rPr>
                <a:t>S</a:t>
              </a:r>
              <a:r>
                <a:rPr lang="en-US" sz="6600" dirty="0" err="1">
                  <a:ln w="0"/>
                  <a:effectLst>
                    <a:outerShdw blurRad="50800" dist="38100" dir="2700000" algn="tl" rotWithShape="0">
                      <a:prstClr val="black">
                        <a:alpha val="40000"/>
                      </a:prstClr>
                    </a:outerShdw>
                  </a:effectLst>
                  <a:latin typeface="Segoe UI" panose="020B0502040204020203" pitchFamily="34" charset="0"/>
                  <a:cs typeface="Segoe UI" panose="020B0502040204020203" pitchFamily="34" charset="0"/>
                </a:rPr>
                <a:t>ecure</a:t>
              </a:r>
              <a:r>
                <a:rPr lang="en-US" sz="6600" b="1" dirty="0" err="1">
                  <a:ln w="0"/>
                  <a:solidFill>
                    <a:schemeClr val="bg1"/>
                  </a:solidFill>
                  <a:effectLst>
                    <a:outerShdw blurRad="50800" dist="38100" dir="2700000" algn="tl" rotWithShape="0">
                      <a:prstClr val="black">
                        <a:alpha val="40000"/>
                      </a:prstClr>
                    </a:outerShdw>
                  </a:effectLst>
                  <a:latin typeface="Segoe UI" panose="020B0502040204020203" pitchFamily="34" charset="0"/>
                  <a:cs typeface="Segoe UI" panose="020B0502040204020203" pitchFamily="34" charset="0"/>
                </a:rPr>
                <a:t>DNS</a:t>
              </a:r>
              <a:endParaRPr lang="en-US" sz="6600" b="1" dirty="0">
                <a:ln w="0"/>
                <a:solidFill>
                  <a:schemeClr val="bg1"/>
                </a:solidFill>
                <a:effectLst>
                  <a:outerShdw blurRad="50800" dist="38100" dir="2700000" algn="tl" rotWithShape="0">
                    <a:prstClr val="black">
                      <a:alpha val="40000"/>
                    </a:prstClr>
                  </a:outerShdw>
                </a:effectLst>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265FE32-32E5-40C9-8762-4CE5A09250D9}"/>
                </a:ext>
              </a:extLst>
            </p:cNvPr>
            <p:cNvSpPr txBox="1"/>
            <p:nvPr/>
          </p:nvSpPr>
          <p:spPr>
            <a:xfrm>
              <a:off x="6475412" y="3657600"/>
              <a:ext cx="1847044" cy="310854"/>
            </a:xfrm>
            <a:prstGeom prst="rect">
              <a:avLst/>
            </a:prstGeom>
            <a:noFill/>
          </p:spPr>
          <p:txBody>
            <a:bodyPr wrap="none" rtlCol="0">
              <a:spAutoFit/>
            </a:bodyPr>
            <a:lstStyle/>
            <a:p>
              <a:r>
                <a:rPr lang="en-US" sz="1420" dirty="0">
                  <a:ln w="0"/>
                  <a:solidFill>
                    <a:schemeClr val="bg1"/>
                  </a:solidFill>
                  <a:latin typeface="Segoe UI" panose="020B0502040204020203" pitchFamily="34" charset="0"/>
                  <a:cs typeface="Segoe UI" panose="020B0502040204020203" pitchFamily="34" charset="0"/>
                </a:rPr>
                <a:t>Open-Source Project</a:t>
              </a:r>
              <a:endParaRPr lang="en-US" sz="1420" b="1" dirty="0">
                <a:ln w="0"/>
                <a:solidFill>
                  <a:schemeClr val="bg1"/>
                </a:solidFill>
                <a:latin typeface="Segoe UI" panose="020B0502040204020203" pitchFamily="34" charset="0"/>
                <a:cs typeface="Segoe UI" panose="020B0502040204020203" pitchFamily="34" charset="0"/>
              </a:endParaRPr>
            </a:p>
          </p:txBody>
        </p:sp>
      </p:grpSp>
      <p:sp>
        <p:nvSpPr>
          <p:cNvPr id="11" name="TextBox 10">
            <a:extLst>
              <a:ext uri="{FF2B5EF4-FFF2-40B4-BE49-F238E27FC236}">
                <a16:creationId xmlns:a16="http://schemas.microsoft.com/office/drawing/2014/main" id="{B9BA77BA-C12A-40B1-A36B-C9710602D3D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3" name="Rectangle 2">
            <a:extLst>
              <a:ext uri="{FF2B5EF4-FFF2-40B4-BE49-F238E27FC236}">
                <a16:creationId xmlns:a16="http://schemas.microsoft.com/office/drawing/2014/main" id="{CDC1B938-CF08-42B6-B2AD-C9060AEF972B}"/>
              </a:ext>
            </a:extLst>
          </p:cNvPr>
          <p:cNvSpPr/>
          <p:nvPr/>
        </p:nvSpPr>
        <p:spPr>
          <a:xfrm>
            <a:off x="3427412" y="4273665"/>
            <a:ext cx="5162760" cy="461665"/>
          </a:xfrm>
          <a:prstGeom prst="rect">
            <a:avLst/>
          </a:prstGeom>
        </p:spPr>
        <p:txBody>
          <a:bodyPr wrap="none">
            <a:spAutoFit/>
          </a:bodyPr>
          <a:lstStyle/>
          <a:p>
            <a:r>
              <a:rPr lang="en-US" dirty="0">
                <a:effectLst>
                  <a:outerShdw blurRad="38100" dist="38100" dir="2700000" algn="tl">
                    <a:srgbClr val="000000">
                      <a:alpha val="43137"/>
                    </a:srgbClr>
                  </a:outerShdw>
                </a:effectLst>
              </a:rPr>
              <a:t>https://Texnomic.Github.io/SecureDNS/</a:t>
            </a:r>
          </a:p>
        </p:txBody>
      </p:sp>
    </p:spTree>
    <p:extLst>
      <p:ext uri="{BB962C8B-B14F-4D97-AF65-F5344CB8AC3E}">
        <p14:creationId xmlns:p14="http://schemas.microsoft.com/office/powerpoint/2010/main" val="194763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It’s Always DNS</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218877"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Major Incidence</a:t>
            </a:r>
            <a:endParaRPr lang="en-US" dirty="0"/>
          </a:p>
        </p:txBody>
      </p:sp>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Rectangle: Top Corners One Rounded and One Snipped 8">
            <a:extLst>
              <a:ext uri="{FF2B5EF4-FFF2-40B4-BE49-F238E27FC236}">
                <a16:creationId xmlns:a16="http://schemas.microsoft.com/office/drawing/2014/main" id="{C4B2E44E-D1B7-46BA-8413-20477E03C3AD}"/>
              </a:ext>
            </a:extLst>
          </p:cNvPr>
          <p:cNvSpPr/>
          <p:nvPr/>
        </p:nvSpPr>
        <p:spPr>
          <a:xfrm flipH="1">
            <a:off x="1816693" y="4267199"/>
            <a:ext cx="8991601" cy="914400"/>
          </a:xfrm>
          <a:prstGeom prst="snipRoundRect">
            <a:avLst>
              <a:gd name="adj1" fmla="val 16667"/>
              <a:gd name="adj2" fmla="val 50000"/>
            </a:avLst>
          </a:prstGeom>
          <a:gradFill>
            <a:gsLst>
              <a:gs pos="77000">
                <a:srgbClr val="FFFFFF">
                  <a:alpha val="83000"/>
                </a:srgbClr>
              </a:gs>
              <a:gs pos="0">
                <a:schemeClr val="accent1">
                  <a:lumMod val="0"/>
                  <a:lumOff val="100000"/>
                </a:schemeClr>
              </a:gs>
              <a:gs pos="90000">
                <a:schemeClr val="tx1">
                  <a:alpha val="24000"/>
                </a:schemeClr>
              </a:gs>
              <a:gs pos="100000">
                <a:schemeClr val="tx1">
                  <a:alpha val="0"/>
                </a:schemeClr>
              </a:gs>
            </a:gsLst>
            <a:lin ang="10800000" scaled="1"/>
          </a:gra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2800"/>
          </a:p>
        </p:txBody>
      </p:sp>
      <p:pic>
        <p:nvPicPr>
          <p:cNvPr id="1028" name="Picture 4" descr="Image result for dyn transparent logo">
            <a:extLst>
              <a:ext uri="{FF2B5EF4-FFF2-40B4-BE49-F238E27FC236}">
                <a16:creationId xmlns:a16="http://schemas.microsoft.com/office/drawing/2014/main" id="{E77173C9-1FEE-4E5B-8247-EED6D6274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556" y="4408166"/>
            <a:ext cx="1741823" cy="6844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lated image">
            <a:extLst>
              <a:ext uri="{FF2B5EF4-FFF2-40B4-BE49-F238E27FC236}">
                <a16:creationId xmlns:a16="http://schemas.microsoft.com/office/drawing/2014/main" id="{51883081-DA47-40A1-AA23-CD6C7D249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37788">
            <a:off x="1002993" y="3896456"/>
            <a:ext cx="2311305" cy="15358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795EE09-BAA5-4820-B09F-0D275B6DF816}"/>
              </a:ext>
            </a:extLst>
          </p:cNvPr>
          <p:cNvSpPr/>
          <p:nvPr/>
        </p:nvSpPr>
        <p:spPr>
          <a:xfrm>
            <a:off x="6891971" y="4408165"/>
            <a:ext cx="1338828" cy="646331"/>
          </a:xfrm>
          <a:prstGeom prst="rect">
            <a:avLst/>
          </a:prstGeom>
        </p:spPr>
        <p:txBody>
          <a:bodyPr wrap="none">
            <a:spAutoFit/>
          </a:bodyPr>
          <a:lstStyle/>
          <a:p>
            <a:r>
              <a:rPr lang="en-US" sz="3600" b="1" dirty="0">
                <a:solidFill>
                  <a:srgbClr val="FF0000"/>
                </a:solidFill>
                <a:effectLst>
                  <a:outerShdw blurRad="38100" dist="38100" dir="2700000" algn="tl">
                    <a:srgbClr val="000000">
                      <a:alpha val="43137"/>
                    </a:srgbClr>
                  </a:outerShdw>
                </a:effectLst>
                <a:latin typeface="Lao UI" panose="020B0604020202020204" pitchFamily="34" charset="0"/>
                <a:cs typeface="Lao UI" panose="020B0604020202020204" pitchFamily="34" charset="0"/>
              </a:rPr>
              <a:t>2016 </a:t>
            </a:r>
            <a:endParaRPr lang="en-US" sz="3600" b="1" i="0" dirty="0">
              <a:solidFill>
                <a:srgbClr val="FF0000"/>
              </a:solidFill>
              <a:effectLst>
                <a:outerShdw blurRad="38100" dist="38100" dir="2700000" algn="tl">
                  <a:srgbClr val="000000">
                    <a:alpha val="43137"/>
                  </a:srgbClr>
                </a:outerShdw>
              </a:effectLst>
              <a:latin typeface="Lao UI" panose="020B0604020202020204" pitchFamily="34" charset="0"/>
              <a:cs typeface="Lao UI" panose="020B0604020202020204" pitchFamily="34" charset="0"/>
            </a:endParaRPr>
          </a:p>
        </p:txBody>
      </p:sp>
      <p:sp>
        <p:nvSpPr>
          <p:cNvPr id="17" name="Rectangle: Top Corners One Rounded and One Snipped 16">
            <a:extLst>
              <a:ext uri="{FF2B5EF4-FFF2-40B4-BE49-F238E27FC236}">
                <a16:creationId xmlns:a16="http://schemas.microsoft.com/office/drawing/2014/main" id="{0E0B07C7-3C91-4EC0-9EB3-9167DEEC1C42}"/>
              </a:ext>
            </a:extLst>
          </p:cNvPr>
          <p:cNvSpPr/>
          <p:nvPr/>
        </p:nvSpPr>
        <p:spPr>
          <a:xfrm flipH="1">
            <a:off x="1827211" y="5530194"/>
            <a:ext cx="8991601" cy="914400"/>
          </a:xfrm>
          <a:prstGeom prst="snipRoundRect">
            <a:avLst>
              <a:gd name="adj1" fmla="val 16667"/>
              <a:gd name="adj2" fmla="val 50000"/>
            </a:avLst>
          </a:prstGeom>
          <a:gradFill>
            <a:gsLst>
              <a:gs pos="77000">
                <a:srgbClr val="FFFFFF">
                  <a:alpha val="83000"/>
                </a:srgbClr>
              </a:gs>
              <a:gs pos="0">
                <a:schemeClr val="accent1">
                  <a:lumMod val="0"/>
                  <a:lumOff val="100000"/>
                </a:schemeClr>
              </a:gs>
              <a:gs pos="90000">
                <a:schemeClr val="tx1">
                  <a:alpha val="24000"/>
                </a:schemeClr>
              </a:gs>
              <a:gs pos="100000">
                <a:schemeClr val="tx1">
                  <a:alpha val="0"/>
                </a:schemeClr>
              </a:gs>
            </a:gsLst>
            <a:lin ang="10800000" scaled="1"/>
          </a:gra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2800"/>
          </a:p>
        </p:txBody>
      </p:sp>
      <p:pic>
        <p:nvPicPr>
          <p:cNvPr id="19" name="Picture 6" descr="Related image">
            <a:extLst>
              <a:ext uri="{FF2B5EF4-FFF2-40B4-BE49-F238E27FC236}">
                <a16:creationId xmlns:a16="http://schemas.microsoft.com/office/drawing/2014/main" id="{86CF36BA-4150-4704-8AEC-A7638C7FC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37788">
            <a:off x="1013511" y="5159451"/>
            <a:ext cx="2311305" cy="153589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D05D9FA2-8E03-4EE5-B7C6-A1F66ED873CA}"/>
              </a:ext>
            </a:extLst>
          </p:cNvPr>
          <p:cNvSpPr/>
          <p:nvPr/>
        </p:nvSpPr>
        <p:spPr>
          <a:xfrm>
            <a:off x="6891971" y="5678269"/>
            <a:ext cx="1338828" cy="646331"/>
          </a:xfrm>
          <a:prstGeom prst="rect">
            <a:avLst/>
          </a:prstGeom>
        </p:spPr>
        <p:txBody>
          <a:bodyPr wrap="none">
            <a:spAutoFit/>
          </a:bodyPr>
          <a:lstStyle/>
          <a:p>
            <a:r>
              <a:rPr lang="en-US" sz="3600" b="1" dirty="0">
                <a:solidFill>
                  <a:srgbClr val="FF0000"/>
                </a:solidFill>
                <a:effectLst>
                  <a:outerShdw blurRad="38100" dist="38100" dir="2700000" algn="tl">
                    <a:srgbClr val="000000">
                      <a:alpha val="43137"/>
                    </a:srgbClr>
                  </a:outerShdw>
                </a:effectLst>
                <a:latin typeface="Lao UI" panose="020B0604020202020204" pitchFamily="34" charset="0"/>
                <a:cs typeface="Lao UI" panose="020B0604020202020204" pitchFamily="34" charset="0"/>
              </a:rPr>
              <a:t>2019 </a:t>
            </a:r>
            <a:endParaRPr lang="en-US" sz="3600" b="1" i="0" dirty="0">
              <a:solidFill>
                <a:srgbClr val="FF0000"/>
              </a:solidFill>
              <a:effectLst>
                <a:outerShdw blurRad="38100" dist="38100" dir="2700000" algn="tl">
                  <a:srgbClr val="000000">
                    <a:alpha val="43137"/>
                  </a:srgbClr>
                </a:outerShdw>
              </a:effectLst>
              <a:latin typeface="Lao UI" panose="020B0604020202020204" pitchFamily="34" charset="0"/>
              <a:cs typeface="Lao UI" panose="020B0604020202020204" pitchFamily="34" charset="0"/>
            </a:endParaRPr>
          </a:p>
        </p:txBody>
      </p:sp>
      <p:pic>
        <p:nvPicPr>
          <p:cNvPr id="11" name="Picture 8" descr="Image result for azure logo">
            <a:extLst>
              <a:ext uri="{FF2B5EF4-FFF2-40B4-BE49-F238E27FC236}">
                <a16:creationId xmlns:a16="http://schemas.microsoft.com/office/drawing/2014/main" id="{E5D5BD13-CE07-473F-864C-1F402CF75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3496" y="5634286"/>
            <a:ext cx="2236380" cy="64633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Top Corners One Rounded and One Snipped 21">
            <a:extLst>
              <a:ext uri="{FF2B5EF4-FFF2-40B4-BE49-F238E27FC236}">
                <a16:creationId xmlns:a16="http://schemas.microsoft.com/office/drawing/2014/main" id="{68EC989D-D107-4121-AB58-4F10D7CDACA1}"/>
              </a:ext>
            </a:extLst>
          </p:cNvPr>
          <p:cNvSpPr/>
          <p:nvPr/>
        </p:nvSpPr>
        <p:spPr>
          <a:xfrm flipH="1">
            <a:off x="1781057" y="2939394"/>
            <a:ext cx="8991601" cy="914400"/>
          </a:xfrm>
          <a:prstGeom prst="snipRoundRect">
            <a:avLst>
              <a:gd name="adj1" fmla="val 16667"/>
              <a:gd name="adj2" fmla="val 50000"/>
            </a:avLst>
          </a:prstGeom>
          <a:gradFill>
            <a:gsLst>
              <a:gs pos="77000">
                <a:srgbClr val="FFFFFF">
                  <a:alpha val="83000"/>
                </a:srgbClr>
              </a:gs>
              <a:gs pos="0">
                <a:schemeClr val="accent1">
                  <a:lumMod val="0"/>
                  <a:lumOff val="100000"/>
                </a:schemeClr>
              </a:gs>
              <a:gs pos="90000">
                <a:schemeClr val="tx1">
                  <a:alpha val="24000"/>
                </a:schemeClr>
              </a:gs>
              <a:gs pos="100000">
                <a:schemeClr val="tx1">
                  <a:alpha val="0"/>
                </a:schemeClr>
              </a:gs>
            </a:gsLst>
            <a:lin ang="10800000" scaled="1"/>
          </a:gra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2800"/>
          </a:p>
        </p:txBody>
      </p:sp>
      <p:pic>
        <p:nvPicPr>
          <p:cNvPr id="24" name="Picture 6" descr="Related image">
            <a:extLst>
              <a:ext uri="{FF2B5EF4-FFF2-40B4-BE49-F238E27FC236}">
                <a16:creationId xmlns:a16="http://schemas.microsoft.com/office/drawing/2014/main" id="{905832BA-F6DD-4423-8625-628AAB8A3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37788">
            <a:off x="967357" y="2568651"/>
            <a:ext cx="2311305" cy="153589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870A16BF-E246-4A27-BD78-57BD7C0204F0}"/>
              </a:ext>
            </a:extLst>
          </p:cNvPr>
          <p:cNvSpPr/>
          <p:nvPr/>
        </p:nvSpPr>
        <p:spPr>
          <a:xfrm>
            <a:off x="6891971" y="3101504"/>
            <a:ext cx="1338828" cy="646331"/>
          </a:xfrm>
          <a:prstGeom prst="rect">
            <a:avLst/>
          </a:prstGeom>
        </p:spPr>
        <p:txBody>
          <a:bodyPr wrap="none">
            <a:spAutoFit/>
          </a:bodyPr>
          <a:lstStyle/>
          <a:p>
            <a:r>
              <a:rPr lang="en-US" sz="3600" b="1" dirty="0">
                <a:solidFill>
                  <a:srgbClr val="FF0000"/>
                </a:solidFill>
                <a:effectLst>
                  <a:outerShdw blurRad="38100" dist="38100" dir="2700000" algn="tl">
                    <a:srgbClr val="000000">
                      <a:alpha val="43137"/>
                    </a:srgbClr>
                  </a:outerShdw>
                </a:effectLst>
                <a:latin typeface="Lao UI" panose="020B0604020202020204" pitchFamily="34" charset="0"/>
                <a:cs typeface="Lao UI" panose="020B0604020202020204" pitchFamily="34" charset="0"/>
              </a:rPr>
              <a:t>2014 </a:t>
            </a:r>
            <a:endParaRPr lang="en-US" sz="3600" b="1" i="0" dirty="0">
              <a:solidFill>
                <a:srgbClr val="FF0000"/>
              </a:solidFill>
              <a:effectLst>
                <a:outerShdw blurRad="38100" dist="38100" dir="2700000" algn="tl">
                  <a:srgbClr val="000000">
                    <a:alpha val="43137"/>
                  </a:srgbClr>
                </a:outerShdw>
              </a:effectLst>
              <a:latin typeface="Lao UI" panose="020B0604020202020204" pitchFamily="34" charset="0"/>
              <a:cs typeface="Lao UI" panose="020B0604020202020204" pitchFamily="34" charset="0"/>
            </a:endParaRPr>
          </a:p>
        </p:txBody>
      </p:sp>
      <p:pic>
        <p:nvPicPr>
          <p:cNvPr id="12" name="Picture 10" descr="Image result for aws logo">
            <a:extLst>
              <a:ext uri="{FF2B5EF4-FFF2-40B4-BE49-F238E27FC236}">
                <a16:creationId xmlns:a16="http://schemas.microsoft.com/office/drawing/2014/main" id="{85ADEF52-15D1-4B89-A184-6435BDDBAC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689" b="30201"/>
          <a:stretch/>
        </p:blipFill>
        <p:spPr bwMode="auto">
          <a:xfrm>
            <a:off x="2642812" y="2965048"/>
            <a:ext cx="2477064" cy="91924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Top Corners One Rounded and One Snipped 26">
            <a:extLst>
              <a:ext uri="{FF2B5EF4-FFF2-40B4-BE49-F238E27FC236}">
                <a16:creationId xmlns:a16="http://schemas.microsoft.com/office/drawing/2014/main" id="{C31D033B-D111-4F17-A5FD-27098E03B5A3}"/>
              </a:ext>
            </a:extLst>
          </p:cNvPr>
          <p:cNvSpPr/>
          <p:nvPr/>
        </p:nvSpPr>
        <p:spPr>
          <a:xfrm flipH="1">
            <a:off x="1827211" y="1543160"/>
            <a:ext cx="8991601" cy="914400"/>
          </a:xfrm>
          <a:prstGeom prst="snipRoundRect">
            <a:avLst>
              <a:gd name="adj1" fmla="val 16667"/>
              <a:gd name="adj2" fmla="val 50000"/>
            </a:avLst>
          </a:prstGeom>
          <a:gradFill>
            <a:gsLst>
              <a:gs pos="77000">
                <a:srgbClr val="FFFFFF">
                  <a:alpha val="83000"/>
                </a:srgbClr>
              </a:gs>
              <a:gs pos="0">
                <a:schemeClr val="accent1">
                  <a:lumMod val="0"/>
                  <a:lumOff val="100000"/>
                </a:schemeClr>
              </a:gs>
              <a:gs pos="90000">
                <a:schemeClr val="tx1">
                  <a:alpha val="24000"/>
                </a:schemeClr>
              </a:gs>
              <a:gs pos="100000">
                <a:schemeClr val="tx1">
                  <a:alpha val="0"/>
                </a:schemeClr>
              </a:gs>
            </a:gsLst>
            <a:lin ang="10800000" scaled="1"/>
          </a:gra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2800"/>
          </a:p>
        </p:txBody>
      </p:sp>
      <p:pic>
        <p:nvPicPr>
          <p:cNvPr id="28" name="Picture 6" descr="Related image">
            <a:extLst>
              <a:ext uri="{FF2B5EF4-FFF2-40B4-BE49-F238E27FC236}">
                <a16:creationId xmlns:a16="http://schemas.microsoft.com/office/drawing/2014/main" id="{AC42BA11-8D71-4C5F-BC5F-F70C08BB4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37788">
            <a:off x="1013511" y="1172417"/>
            <a:ext cx="2311305" cy="153589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FD5B1767-096A-497B-9CD5-C8A3109EB02E}"/>
              </a:ext>
            </a:extLst>
          </p:cNvPr>
          <p:cNvSpPr/>
          <p:nvPr/>
        </p:nvSpPr>
        <p:spPr>
          <a:xfrm>
            <a:off x="6891971" y="1710913"/>
            <a:ext cx="1338828" cy="646331"/>
          </a:xfrm>
          <a:prstGeom prst="rect">
            <a:avLst/>
          </a:prstGeom>
        </p:spPr>
        <p:txBody>
          <a:bodyPr wrap="none">
            <a:spAutoFit/>
          </a:bodyPr>
          <a:lstStyle/>
          <a:p>
            <a:r>
              <a:rPr lang="en-US" sz="3600" b="1" dirty="0">
                <a:solidFill>
                  <a:srgbClr val="FF0000"/>
                </a:solidFill>
                <a:effectLst>
                  <a:outerShdw blurRad="38100" dist="38100" dir="2700000" algn="tl">
                    <a:srgbClr val="000000">
                      <a:alpha val="43137"/>
                    </a:srgbClr>
                  </a:outerShdw>
                </a:effectLst>
                <a:latin typeface="Lao UI" panose="020B0604020202020204" pitchFamily="34" charset="0"/>
                <a:cs typeface="Lao UI" panose="020B0604020202020204" pitchFamily="34" charset="0"/>
              </a:rPr>
              <a:t>2012 </a:t>
            </a:r>
            <a:endParaRPr lang="en-US" sz="3600" b="1" i="0" dirty="0">
              <a:solidFill>
                <a:srgbClr val="FF0000"/>
              </a:solidFill>
              <a:effectLst>
                <a:outerShdw blurRad="38100" dist="38100" dir="2700000" algn="tl">
                  <a:srgbClr val="000000">
                    <a:alpha val="43137"/>
                  </a:srgbClr>
                </a:outerShdw>
              </a:effectLst>
              <a:latin typeface="Lao UI" panose="020B0604020202020204" pitchFamily="34" charset="0"/>
              <a:cs typeface="Lao UI" panose="020B0604020202020204" pitchFamily="34" charset="0"/>
            </a:endParaRPr>
          </a:p>
        </p:txBody>
      </p:sp>
      <p:pic>
        <p:nvPicPr>
          <p:cNvPr id="1036" name="Picture 12" descr="Image result for godaddy logo">
            <a:extLst>
              <a:ext uri="{FF2B5EF4-FFF2-40B4-BE49-F238E27FC236}">
                <a16:creationId xmlns:a16="http://schemas.microsoft.com/office/drawing/2014/main" id="{E399AFE9-97A7-46B7-885B-A2198BAE4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2556" y="1654998"/>
            <a:ext cx="2606581" cy="72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32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Modernizing Codebase</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167635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Supporters</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1028" name="Picture 4">
            <a:extLst>
              <a:ext uri="{FF2B5EF4-FFF2-40B4-BE49-F238E27FC236}">
                <a16:creationId xmlns:a16="http://schemas.microsoft.com/office/drawing/2014/main" id="{3BE46C5D-C9D9-40E7-A233-DD36B52EA0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5" r="28435"/>
          <a:stretch/>
        </p:blipFill>
        <p:spPr bwMode="auto">
          <a:xfrm>
            <a:off x="1293812" y="1752600"/>
            <a:ext cx="4114800" cy="44890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syncfusion logo">
            <a:extLst>
              <a:ext uri="{FF2B5EF4-FFF2-40B4-BE49-F238E27FC236}">
                <a16:creationId xmlns:a16="http://schemas.microsoft.com/office/drawing/2014/main" id="{C271DF53-78B6-4759-86B8-3DFC4EC86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012" y="2286000"/>
            <a:ext cx="5569857" cy="29241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82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142428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indoor, green, sitting, table&#10;&#10;Description automatically generated">
            <a:extLst>
              <a:ext uri="{FF2B5EF4-FFF2-40B4-BE49-F238E27FC236}">
                <a16:creationId xmlns:a16="http://schemas.microsoft.com/office/drawing/2014/main" id="{ECBF4362-8940-43EE-A726-FD49E2274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012" y="1206502"/>
            <a:ext cx="2960399" cy="4533900"/>
          </a:xfrm>
          <a:prstGeom prst="rect">
            <a:avLst/>
          </a:prstGeom>
        </p:spPr>
      </p:pic>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Modernizing Codebase</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298485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Programming Language</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2052" name="Picture 4" descr="Image result for C++ logo">
            <a:extLst>
              <a:ext uri="{FF2B5EF4-FFF2-40B4-BE49-F238E27FC236}">
                <a16:creationId xmlns:a16="http://schemas.microsoft.com/office/drawing/2014/main" id="{9BE75280-675E-48B8-BAFA-CB8F71D5B993}"/>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694612" y="3490929"/>
            <a:ext cx="858211" cy="964734"/>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B969363-11A3-487A-ABF3-72C5F41FD481}"/>
              </a:ext>
            </a:extLst>
          </p:cNvPr>
          <p:cNvSpPr txBox="1"/>
          <p:nvPr/>
        </p:nvSpPr>
        <p:spPr>
          <a:xfrm>
            <a:off x="5484812" y="2717804"/>
            <a:ext cx="1422121" cy="1862048"/>
          </a:xfrm>
          <a:prstGeom prst="rect">
            <a:avLst/>
          </a:prstGeom>
          <a:noFill/>
        </p:spPr>
        <p:txBody>
          <a:bodyPr wrap="none" rtlCol="0">
            <a:spAutoFit/>
          </a:bodyPr>
          <a:lstStyle/>
          <a:p>
            <a:r>
              <a:rPr lang="en-US" sz="11500" dirty="0">
                <a:ln w="0"/>
                <a:effectLst>
                  <a:glow rad="63500">
                    <a:schemeClr val="accent1">
                      <a:satMod val="175000"/>
                      <a:alpha val="40000"/>
                    </a:schemeClr>
                  </a:glow>
                  <a:outerShdw blurRad="38100" dist="19050" dir="2700000" algn="tl" rotWithShape="0">
                    <a:schemeClr val="dk1">
                      <a:alpha val="40000"/>
                    </a:schemeClr>
                  </a:outerShdw>
                </a:effectLst>
              </a:rPr>
              <a:t>vs</a:t>
            </a:r>
          </a:p>
        </p:txBody>
      </p:sp>
      <p:pic>
        <p:nvPicPr>
          <p:cNvPr id="3" name="Picture 2">
            <a:extLst>
              <a:ext uri="{FF2B5EF4-FFF2-40B4-BE49-F238E27FC236}">
                <a16:creationId xmlns:a16="http://schemas.microsoft.com/office/drawing/2014/main" id="{980E39DB-0923-4F58-AA6C-1584856964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4812" y="2197102"/>
            <a:ext cx="3640465" cy="3746498"/>
          </a:xfrm>
          <a:prstGeom prst="rect">
            <a:avLst/>
          </a:prstGeom>
        </p:spPr>
      </p:pic>
      <p:pic>
        <p:nvPicPr>
          <p:cNvPr id="2050" name="Picture 2" descr="Related image">
            <a:extLst>
              <a:ext uri="{FF2B5EF4-FFF2-40B4-BE49-F238E27FC236}">
                <a16:creationId xmlns:a16="http://schemas.microsoft.com/office/drawing/2014/main" id="{2748A76F-6DCA-42F9-A829-B0D779B0B1E9}"/>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3138" y="3340102"/>
            <a:ext cx="1066800" cy="1066800"/>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47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Modernizing Codebase</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2313197"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Technology Stack</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7" name="Picture 2" descr="Image result for github icon">
            <a:extLst>
              <a:ext uri="{FF2B5EF4-FFF2-40B4-BE49-F238E27FC236}">
                <a16:creationId xmlns:a16="http://schemas.microsoft.com/office/drawing/2014/main" id="{A0517ED7-87DC-412E-8715-379F7CBED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887" y="4083969"/>
            <a:ext cx="2057399" cy="205739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4" descr="Related image">
            <a:extLst>
              <a:ext uri="{FF2B5EF4-FFF2-40B4-BE49-F238E27FC236}">
                <a16:creationId xmlns:a16="http://schemas.microsoft.com/office/drawing/2014/main" id="{B93A1533-2A93-471A-91FB-9643BD64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487" y="4083968"/>
            <a:ext cx="2057400" cy="20574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6" descr="Image result for blazor icon">
            <a:extLst>
              <a:ext uri="{FF2B5EF4-FFF2-40B4-BE49-F238E27FC236}">
                <a16:creationId xmlns:a16="http://schemas.microsoft.com/office/drawing/2014/main" id="{783E8C1B-B409-4BA9-B4F8-79CEE39B8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2141" y="1894531"/>
            <a:ext cx="2057398" cy="205739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8" descr="Image result for electron app icon">
            <a:extLst>
              <a:ext uri="{FF2B5EF4-FFF2-40B4-BE49-F238E27FC236}">
                <a16:creationId xmlns:a16="http://schemas.microsoft.com/office/drawing/2014/main" id="{7912FDB8-550A-4231-BFF2-7B8ED946F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290" y="2041255"/>
            <a:ext cx="1731497" cy="173149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net core icon">
            <a:extLst>
              <a:ext uri="{FF2B5EF4-FFF2-40B4-BE49-F238E27FC236}">
                <a16:creationId xmlns:a16="http://schemas.microsoft.com/office/drawing/2014/main" id="{74327AC1-F7B3-4845-90BC-D826B7E0B6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812" y="1929751"/>
            <a:ext cx="1954504" cy="195450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75DE383B-883C-42A2-BE6F-D170F516F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4085" y="1870962"/>
            <a:ext cx="1954504" cy="1954504"/>
          </a:xfrm>
          <a:prstGeom prst="rect">
            <a:avLst/>
          </a:prstGeom>
        </p:spPr>
      </p:pic>
    </p:spTree>
    <p:extLst>
      <p:ext uri="{BB962C8B-B14F-4D97-AF65-F5344CB8AC3E}">
        <p14:creationId xmlns:p14="http://schemas.microsoft.com/office/powerpoint/2010/main" val="63406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Modernizing Codebase</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2308774"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Implementations</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13" name="Picture 12" descr="A blue and white sign&#10;&#10;Description automatically generated">
            <a:extLst>
              <a:ext uri="{FF2B5EF4-FFF2-40B4-BE49-F238E27FC236}">
                <a16:creationId xmlns:a16="http://schemas.microsoft.com/office/drawing/2014/main" id="{06C340E5-AF38-4C61-A483-AD7549714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12" y="2362200"/>
            <a:ext cx="2609850" cy="2555824"/>
          </a:xfrm>
          <a:prstGeom prst="rect">
            <a:avLst/>
          </a:prstGeom>
        </p:spPr>
      </p:pic>
      <p:sp>
        <p:nvSpPr>
          <p:cNvPr id="14" name="TextBox 13">
            <a:extLst>
              <a:ext uri="{FF2B5EF4-FFF2-40B4-BE49-F238E27FC236}">
                <a16:creationId xmlns:a16="http://schemas.microsoft.com/office/drawing/2014/main" id="{95EC73DC-9384-4AD3-BC2D-82669F7BBDD1}"/>
              </a:ext>
            </a:extLst>
          </p:cNvPr>
          <p:cNvSpPr txBox="1"/>
          <p:nvPr/>
        </p:nvSpPr>
        <p:spPr>
          <a:xfrm>
            <a:off x="4722812" y="3010205"/>
            <a:ext cx="1662635" cy="1015663"/>
          </a:xfrm>
          <a:prstGeom prst="rect">
            <a:avLst/>
          </a:prstGeom>
          <a:noFill/>
        </p:spPr>
        <p:txBody>
          <a:bodyPr wrap="none" rtlCol="0">
            <a:spAutoFit/>
          </a:bodyPr>
          <a:lstStyle/>
          <a:p>
            <a:r>
              <a:rPr lang="en-US" sz="6000" i="1" dirty="0">
                <a:effectLst>
                  <a:outerShdw blurRad="38100" dist="38100" dir="2700000" algn="tl">
                    <a:srgbClr val="000000">
                      <a:alpha val="43137"/>
                    </a:srgbClr>
                  </a:outerShdw>
                </a:effectLst>
              </a:rPr>
              <a:t>Over</a:t>
            </a:r>
          </a:p>
        </p:txBody>
      </p:sp>
      <p:sp>
        <p:nvSpPr>
          <p:cNvPr id="16" name="TextBox 15">
            <a:extLst>
              <a:ext uri="{FF2B5EF4-FFF2-40B4-BE49-F238E27FC236}">
                <a16:creationId xmlns:a16="http://schemas.microsoft.com/office/drawing/2014/main" id="{0D4563B8-AA7D-4162-878C-94BE1C0638A6}"/>
              </a:ext>
            </a:extLst>
          </p:cNvPr>
          <p:cNvSpPr txBox="1"/>
          <p:nvPr/>
        </p:nvSpPr>
        <p:spPr>
          <a:xfrm>
            <a:off x="8056564" y="1244068"/>
            <a:ext cx="1093569" cy="707886"/>
          </a:xfrm>
          <a:prstGeom prst="rect">
            <a:avLst/>
          </a:prstGeom>
          <a:noFill/>
        </p:spPr>
        <p:txBody>
          <a:bodyPr wrap="none" rtlCol="0">
            <a:spAutoFit/>
          </a:bodyPr>
          <a:lstStyle/>
          <a:p>
            <a:r>
              <a:rPr lang="en-US" sz="4000" i="1" dirty="0">
                <a:effectLst>
                  <a:outerShdw blurRad="38100" dist="38100" dir="2700000" algn="tl">
                    <a:srgbClr val="000000">
                      <a:alpha val="43137"/>
                    </a:srgbClr>
                  </a:outerShdw>
                </a:effectLst>
              </a:rPr>
              <a:t>UDP</a:t>
            </a:r>
          </a:p>
        </p:txBody>
      </p:sp>
      <p:sp>
        <p:nvSpPr>
          <p:cNvPr id="18" name="TextBox 17">
            <a:extLst>
              <a:ext uri="{FF2B5EF4-FFF2-40B4-BE49-F238E27FC236}">
                <a16:creationId xmlns:a16="http://schemas.microsoft.com/office/drawing/2014/main" id="{AA25E73B-DB01-4083-8A4E-AD65D40F8095}"/>
              </a:ext>
            </a:extLst>
          </p:cNvPr>
          <p:cNvSpPr txBox="1"/>
          <p:nvPr/>
        </p:nvSpPr>
        <p:spPr>
          <a:xfrm>
            <a:off x="8056564" y="2161741"/>
            <a:ext cx="957634" cy="707886"/>
          </a:xfrm>
          <a:prstGeom prst="rect">
            <a:avLst/>
          </a:prstGeom>
          <a:noFill/>
        </p:spPr>
        <p:txBody>
          <a:bodyPr wrap="none" rtlCol="0">
            <a:spAutoFit/>
          </a:bodyPr>
          <a:lstStyle/>
          <a:p>
            <a:r>
              <a:rPr lang="en-US" sz="4000" i="1" dirty="0">
                <a:effectLst>
                  <a:outerShdw blurRad="38100" dist="38100" dir="2700000" algn="tl">
                    <a:srgbClr val="000000">
                      <a:alpha val="43137"/>
                    </a:srgbClr>
                  </a:outerShdw>
                </a:effectLst>
              </a:rPr>
              <a:t>TCP</a:t>
            </a:r>
          </a:p>
        </p:txBody>
      </p:sp>
      <p:sp>
        <p:nvSpPr>
          <p:cNvPr id="20" name="TextBox 19">
            <a:extLst>
              <a:ext uri="{FF2B5EF4-FFF2-40B4-BE49-F238E27FC236}">
                <a16:creationId xmlns:a16="http://schemas.microsoft.com/office/drawing/2014/main" id="{2C58CD53-EFDB-4F08-8A89-5F54BFEF1ACA}"/>
              </a:ext>
            </a:extLst>
          </p:cNvPr>
          <p:cNvSpPr txBox="1"/>
          <p:nvPr/>
        </p:nvSpPr>
        <p:spPr>
          <a:xfrm>
            <a:off x="8056564" y="3047955"/>
            <a:ext cx="883575" cy="707886"/>
          </a:xfrm>
          <a:prstGeom prst="rect">
            <a:avLst/>
          </a:prstGeom>
          <a:noFill/>
        </p:spPr>
        <p:txBody>
          <a:bodyPr wrap="none" rtlCol="0">
            <a:spAutoFit/>
          </a:bodyPr>
          <a:lstStyle/>
          <a:p>
            <a:r>
              <a:rPr lang="en-US" sz="4000" i="1" dirty="0">
                <a:effectLst>
                  <a:outerShdw blurRad="38100" dist="38100" dir="2700000" algn="tl">
                    <a:srgbClr val="000000">
                      <a:alpha val="43137"/>
                    </a:srgbClr>
                  </a:outerShdw>
                </a:effectLst>
              </a:rPr>
              <a:t>TLS</a:t>
            </a:r>
          </a:p>
        </p:txBody>
      </p:sp>
      <p:sp>
        <p:nvSpPr>
          <p:cNvPr id="22" name="TextBox 21">
            <a:extLst>
              <a:ext uri="{FF2B5EF4-FFF2-40B4-BE49-F238E27FC236}">
                <a16:creationId xmlns:a16="http://schemas.microsoft.com/office/drawing/2014/main" id="{1C25BA57-69AE-46BE-9BBA-3BC584690511}"/>
              </a:ext>
            </a:extLst>
          </p:cNvPr>
          <p:cNvSpPr txBox="1"/>
          <p:nvPr/>
        </p:nvSpPr>
        <p:spPr>
          <a:xfrm>
            <a:off x="8056564" y="3991081"/>
            <a:ext cx="1475917" cy="707886"/>
          </a:xfrm>
          <a:prstGeom prst="rect">
            <a:avLst/>
          </a:prstGeom>
          <a:noFill/>
        </p:spPr>
        <p:txBody>
          <a:bodyPr wrap="none" rtlCol="0">
            <a:spAutoFit/>
          </a:bodyPr>
          <a:lstStyle/>
          <a:p>
            <a:r>
              <a:rPr lang="en-US" sz="4000" i="1" dirty="0">
                <a:effectLst>
                  <a:outerShdw blurRad="38100" dist="38100" dir="2700000" algn="tl">
                    <a:srgbClr val="000000">
                      <a:alpha val="43137"/>
                    </a:srgbClr>
                  </a:outerShdw>
                </a:effectLst>
              </a:rPr>
              <a:t>HTTPs</a:t>
            </a:r>
          </a:p>
        </p:txBody>
      </p:sp>
      <p:sp>
        <p:nvSpPr>
          <p:cNvPr id="24" name="TextBox 23">
            <a:extLst>
              <a:ext uri="{FF2B5EF4-FFF2-40B4-BE49-F238E27FC236}">
                <a16:creationId xmlns:a16="http://schemas.microsoft.com/office/drawing/2014/main" id="{D9125EB4-F89A-4D2C-BA68-7FF976BF0E3E}"/>
              </a:ext>
            </a:extLst>
          </p:cNvPr>
          <p:cNvSpPr txBox="1"/>
          <p:nvPr/>
        </p:nvSpPr>
        <p:spPr>
          <a:xfrm>
            <a:off x="8046370" y="4893659"/>
            <a:ext cx="2288319" cy="707886"/>
          </a:xfrm>
          <a:prstGeom prst="rect">
            <a:avLst/>
          </a:prstGeom>
          <a:noFill/>
        </p:spPr>
        <p:txBody>
          <a:bodyPr wrap="none" rtlCol="0">
            <a:spAutoFit/>
          </a:bodyPr>
          <a:lstStyle/>
          <a:p>
            <a:r>
              <a:rPr lang="en-US" sz="4000" i="1" dirty="0" err="1">
                <a:effectLst>
                  <a:outerShdw blurRad="38100" dist="38100" dir="2700000" algn="tl">
                    <a:srgbClr val="000000">
                      <a:alpha val="43137"/>
                    </a:srgbClr>
                  </a:outerShdw>
                </a:effectLst>
              </a:rPr>
              <a:t>DNSCrypt</a:t>
            </a:r>
            <a:r>
              <a:rPr lang="en-US" sz="4000" i="1" dirty="0">
                <a:effectLst>
                  <a:outerShdw blurRad="38100" dist="38100" dir="2700000" algn="tl">
                    <a:srgbClr val="000000">
                      <a:alpha val="43137"/>
                    </a:srgbClr>
                  </a:outerShdw>
                </a:effectLst>
              </a:rPr>
              <a:t> </a:t>
            </a:r>
          </a:p>
        </p:txBody>
      </p:sp>
      <p:pic>
        <p:nvPicPr>
          <p:cNvPr id="4106" name="Picture 10" descr="Happy Emoji [Download Happy Face Emoji in PNG]">
            <a:extLst>
              <a:ext uri="{FF2B5EF4-FFF2-40B4-BE49-F238E27FC236}">
                <a16:creationId xmlns:a16="http://schemas.microsoft.com/office/drawing/2014/main" id="{E4C55BA0-2D99-4A84-8AF5-B1D2B175F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086" y="3010205"/>
            <a:ext cx="737787" cy="73778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Smiling Emoji [Download Smiling Face Emoji in PNG]">
            <a:extLst>
              <a:ext uri="{FF2B5EF4-FFF2-40B4-BE49-F238E27FC236}">
                <a16:creationId xmlns:a16="http://schemas.microsoft.com/office/drawing/2014/main" id="{1812203A-A351-458E-B7D8-AA010DF30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788" y="3935980"/>
            <a:ext cx="745141" cy="74514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ownload smiling devil emoji Icon">
            <a:extLst>
              <a:ext uri="{FF2B5EF4-FFF2-40B4-BE49-F238E27FC236}">
                <a16:creationId xmlns:a16="http://schemas.microsoft.com/office/drawing/2014/main" id="{26A4E597-18B2-45A6-A5EE-56C0B62B7A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4903" y="1114139"/>
            <a:ext cx="841117" cy="841117"/>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Sunglasses Cool Emoji [Download iPhone Emoji]">
            <a:extLst>
              <a:ext uri="{FF2B5EF4-FFF2-40B4-BE49-F238E27FC236}">
                <a16:creationId xmlns:a16="http://schemas.microsoft.com/office/drawing/2014/main" id="{F3BE9238-8097-4BB4-A167-9EEECD4C2C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2142" y="4888963"/>
            <a:ext cx="737787" cy="7377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download smiling devil emoji Icon">
            <a:extLst>
              <a:ext uri="{FF2B5EF4-FFF2-40B4-BE49-F238E27FC236}">
                <a16:creationId xmlns:a16="http://schemas.microsoft.com/office/drawing/2014/main" id="{6FFE19AC-C168-4239-9F7C-FFB8DB1803AA}"/>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52420" y="2012132"/>
            <a:ext cx="841117" cy="841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0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356767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406879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Retaking Control</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260840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All-In-One Solutions</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10" name="Rectangle 9">
            <a:extLst>
              <a:ext uri="{FF2B5EF4-FFF2-40B4-BE49-F238E27FC236}">
                <a16:creationId xmlns:a16="http://schemas.microsoft.com/office/drawing/2014/main" id="{8EF96829-8D4C-4877-99F0-E72FAD0A53C8}"/>
              </a:ext>
            </a:extLst>
          </p:cNvPr>
          <p:cNvSpPr/>
          <p:nvPr/>
        </p:nvSpPr>
        <p:spPr>
          <a:xfrm>
            <a:off x="1205596" y="1373274"/>
            <a:ext cx="3974416" cy="5338384"/>
          </a:xfrm>
          <a:prstGeom prst="rect">
            <a:avLst/>
          </a:prstGeom>
        </p:spPr>
        <p:txBody>
          <a:bodyPr wrap="square">
            <a:spAutoFit/>
            <a:scene3d>
              <a:camera prst="perspectiveRight">
                <a:rot lat="0" lon="20099986" rev="0"/>
              </a:camera>
              <a:lightRig rig="threePt" dir="t"/>
            </a:scene3d>
          </a:bodyPr>
          <a:lstStyle/>
          <a:p>
            <a:pPr marL="342900" indent="-342900">
              <a:lnSpc>
                <a:spcPct val="107000"/>
              </a:lnSpc>
              <a:buSzPct val="50000"/>
              <a:buFont typeface="+mj-lt"/>
              <a:buAutoNum type="arabicPeriod"/>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Self-Contained</a:t>
            </a:r>
            <a:r>
              <a:rPr lang="en-US" sz="3200" dirty="0">
                <a:effectLst>
                  <a:outerShdw blurRad="50800" dist="38100" dir="2700000" algn="tl" rotWithShape="0">
                    <a:prstClr val="black">
                      <a:alpha val="40000"/>
                    </a:prstClr>
                  </a:outerShdw>
                  <a:reflection blurRad="76200" stA="10000" endPos="45500" dir="5400000" sy="-100000" algn="bl" rotWithShape="0"/>
                </a:effectLst>
                <a:highlight>
                  <a:srgbClr val="FFFF00"/>
                </a:highlight>
                <a:latin typeface="+mj-lt"/>
                <a:cs typeface="Calibri Light" panose="020F0302020204030204" pitchFamily="34" charset="0"/>
              </a:rPr>
              <a:t> </a:t>
            </a:r>
          </a:p>
          <a:p>
            <a:pPr marL="342900" indent="-342900">
              <a:lnSpc>
                <a:spcPct val="107000"/>
              </a:lnSpc>
              <a:buSzPct val="50000"/>
              <a:buFont typeface="+mj-lt"/>
              <a:buAutoNum type="arabicPeriod"/>
            </a:pPr>
            <a:r>
              <a:rPr lang="en-US" sz="3200" dirty="0" err="1">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Sinkholing</a:t>
            </a: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 </a:t>
            </a:r>
          </a:p>
          <a:p>
            <a:pPr marL="342900" indent="-342900">
              <a:lnSpc>
                <a:spcPct val="107000"/>
              </a:lnSpc>
              <a:buSzPct val="50000"/>
              <a:buFont typeface="+mj-lt"/>
              <a:buAutoNum type="arabicPeriod"/>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Monitoring </a:t>
            </a:r>
          </a:p>
          <a:p>
            <a:pPr marL="342900" indent="-342900">
              <a:lnSpc>
                <a:spcPct val="107000"/>
              </a:lnSpc>
              <a:buSzPct val="50000"/>
              <a:buFont typeface="+mj-lt"/>
              <a:buAutoNum type="arabicPeriod"/>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Blacklisting </a:t>
            </a:r>
          </a:p>
          <a:p>
            <a:pPr marL="342900" indent="-342900">
              <a:lnSpc>
                <a:spcPct val="107000"/>
              </a:lnSpc>
              <a:buSzPct val="50000"/>
              <a:buFont typeface="+mj-lt"/>
              <a:buAutoNum type="arabicPeriod"/>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Whitelisting </a:t>
            </a:r>
          </a:p>
          <a:p>
            <a:pPr marL="342900" indent="-342900">
              <a:lnSpc>
                <a:spcPct val="107000"/>
              </a:lnSpc>
              <a:buSzPct val="50000"/>
              <a:buFont typeface="+mj-lt"/>
              <a:buAutoNum type="arabicPeriod"/>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Ad-Blocking </a:t>
            </a:r>
          </a:p>
          <a:p>
            <a:pPr marL="342900" indent="-342900">
              <a:lnSpc>
                <a:spcPct val="107000"/>
              </a:lnSpc>
              <a:buSzPct val="50000"/>
              <a:buFont typeface="+mj-lt"/>
              <a:buAutoNum type="arabicPeriod"/>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Logging</a:t>
            </a:r>
          </a:p>
          <a:p>
            <a:pPr marL="342900" indent="-342900">
              <a:lnSpc>
                <a:spcPct val="107000"/>
              </a:lnSpc>
              <a:buSzPct val="50000"/>
              <a:buFont typeface="+mj-lt"/>
              <a:buAutoNum type="arabicPeriod"/>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Archiving </a:t>
            </a:r>
          </a:p>
          <a:p>
            <a:pPr marL="342900" indent="-342900">
              <a:lnSpc>
                <a:spcPct val="107000"/>
              </a:lnSpc>
              <a:buSzPct val="50000"/>
              <a:buFont typeface="+mj-lt"/>
              <a:buAutoNum type="arabicPeriod"/>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Auditing </a:t>
            </a:r>
          </a:p>
          <a:p>
            <a:pPr marL="342900" indent="-342900">
              <a:lnSpc>
                <a:spcPct val="107000"/>
              </a:lnSpc>
              <a:buSzPct val="50000"/>
              <a:buFont typeface="+mj-lt"/>
              <a:buAutoNum type="arabicPeriod"/>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Masterfile </a:t>
            </a:r>
          </a:p>
        </p:txBody>
      </p:sp>
      <p:sp>
        <p:nvSpPr>
          <p:cNvPr id="11" name="Rectangle 10">
            <a:extLst>
              <a:ext uri="{FF2B5EF4-FFF2-40B4-BE49-F238E27FC236}">
                <a16:creationId xmlns:a16="http://schemas.microsoft.com/office/drawing/2014/main" id="{4B1DC042-2FFB-40F3-95FB-0688F9A67648}"/>
              </a:ext>
            </a:extLst>
          </p:cNvPr>
          <p:cNvSpPr/>
          <p:nvPr/>
        </p:nvSpPr>
        <p:spPr>
          <a:xfrm>
            <a:off x="4799012" y="1373274"/>
            <a:ext cx="4191000" cy="5338384"/>
          </a:xfrm>
          <a:prstGeom prst="rect">
            <a:avLst/>
          </a:prstGeom>
        </p:spPr>
        <p:txBody>
          <a:bodyPr wrap="square">
            <a:spAutoFit/>
            <a:scene3d>
              <a:camera prst="perspectiveRight">
                <a:rot lat="0" lon="20099986" rev="0"/>
              </a:camera>
              <a:lightRig rig="threePt" dir="t"/>
            </a:scene3d>
          </a:bodyPr>
          <a:lstStyle/>
          <a:p>
            <a:pPr marL="514350" indent="-514350">
              <a:lnSpc>
                <a:spcPct val="107000"/>
              </a:lnSpc>
              <a:buSzPct val="50000"/>
              <a:buFont typeface="+mj-lt"/>
              <a:buAutoNum type="arabicPeriod" startAt="1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Caching </a:t>
            </a:r>
          </a:p>
          <a:p>
            <a:pPr marL="514350" indent="-514350">
              <a:lnSpc>
                <a:spcPct val="107000"/>
              </a:lnSpc>
              <a:buSzPct val="50000"/>
              <a:buFont typeface="+mj-lt"/>
              <a:buAutoNum type="arabicPeriod" startAt="1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Statistics </a:t>
            </a:r>
          </a:p>
          <a:p>
            <a:pPr marL="514350" indent="-514350">
              <a:lnSpc>
                <a:spcPct val="107000"/>
              </a:lnSpc>
              <a:buSzPct val="50000"/>
              <a:buFont typeface="+mj-lt"/>
              <a:buAutoNum type="arabicPeriod" startAt="1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Reporting </a:t>
            </a:r>
          </a:p>
          <a:p>
            <a:pPr marL="514350" indent="-514350">
              <a:lnSpc>
                <a:spcPct val="107000"/>
              </a:lnSpc>
              <a:buSzPct val="50000"/>
              <a:buFont typeface="+mj-lt"/>
              <a:buAutoNum type="arabicPeriod" startAt="1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Integrations </a:t>
            </a:r>
          </a:p>
          <a:p>
            <a:pPr marL="514350" indent="-514350">
              <a:lnSpc>
                <a:spcPct val="107000"/>
              </a:lnSpc>
              <a:buSzPct val="50000"/>
              <a:buFont typeface="+mj-lt"/>
              <a:buAutoNum type="arabicPeriod" startAt="1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Management </a:t>
            </a:r>
          </a:p>
          <a:p>
            <a:pPr marL="514350" indent="-514350">
              <a:lnSpc>
                <a:spcPct val="107000"/>
              </a:lnSpc>
              <a:buSzPct val="50000"/>
              <a:buFont typeface="+mj-lt"/>
              <a:buAutoNum type="arabicPeriod" startAt="1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RESTful-APIs </a:t>
            </a:r>
          </a:p>
          <a:p>
            <a:pPr marL="514350" indent="-514350">
              <a:lnSpc>
                <a:spcPct val="107000"/>
              </a:lnSpc>
              <a:buSzPct val="50000"/>
              <a:buFont typeface="+mj-lt"/>
              <a:buAutoNum type="arabicPeriod" startAt="1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Client</a:t>
            </a:r>
          </a:p>
          <a:p>
            <a:pPr marL="514350" indent="-514350">
              <a:lnSpc>
                <a:spcPct val="107000"/>
              </a:lnSpc>
              <a:buSzPct val="50000"/>
              <a:buFont typeface="+mj-lt"/>
              <a:buAutoNum type="arabicPeriod" startAt="1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Server</a:t>
            </a:r>
          </a:p>
          <a:p>
            <a:pPr marL="514350" indent="-514350">
              <a:lnSpc>
                <a:spcPct val="107000"/>
              </a:lnSpc>
              <a:buSzPct val="50000"/>
              <a:buFont typeface="+mj-lt"/>
              <a:buAutoNum type="arabicPeriod" startAt="11"/>
            </a:pPr>
            <a:r>
              <a:rPr lang="en-US" sz="3200" dirty="0">
                <a:effectLst>
                  <a:outerShdw blurRad="50800" dist="38100" dir="2700000" algn="tl" rotWithShape="0">
                    <a:prstClr val="black">
                      <a:alpha val="40000"/>
                    </a:prstClr>
                  </a:outerShdw>
                  <a:reflection blurRad="76200" stA="10000" endPos="45500" dir="5400000" sy="-100000" algn="bl" rotWithShape="0"/>
                </a:effectLst>
                <a:cs typeface="Calibri Light" panose="020F0302020204030204" pitchFamily="34" charset="0"/>
              </a:rPr>
              <a:t>Agent</a:t>
            </a: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 </a:t>
            </a:r>
          </a:p>
          <a:p>
            <a:pPr marL="514350" indent="-514350">
              <a:lnSpc>
                <a:spcPct val="107000"/>
              </a:lnSpc>
              <a:buSzPct val="50000"/>
              <a:buFont typeface="+mj-lt"/>
              <a:buAutoNum type="arabicPeriod" startAt="1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Root</a:t>
            </a:r>
          </a:p>
        </p:txBody>
      </p:sp>
      <p:sp>
        <p:nvSpPr>
          <p:cNvPr id="12" name="Rectangle 11">
            <a:extLst>
              <a:ext uri="{FF2B5EF4-FFF2-40B4-BE49-F238E27FC236}">
                <a16:creationId xmlns:a16="http://schemas.microsoft.com/office/drawing/2014/main" id="{70C815A2-CBFC-401A-B664-C3E49EF89D55}"/>
              </a:ext>
            </a:extLst>
          </p:cNvPr>
          <p:cNvSpPr/>
          <p:nvPr/>
        </p:nvSpPr>
        <p:spPr>
          <a:xfrm>
            <a:off x="8380412" y="1312252"/>
            <a:ext cx="4191000" cy="3230628"/>
          </a:xfrm>
          <a:prstGeom prst="rect">
            <a:avLst/>
          </a:prstGeom>
        </p:spPr>
        <p:txBody>
          <a:bodyPr wrap="square">
            <a:spAutoFit/>
            <a:scene3d>
              <a:camera prst="perspectiveRight">
                <a:rot lat="0" lon="20099986" rev="0"/>
              </a:camera>
              <a:lightRig rig="threePt" dir="t"/>
            </a:scene3d>
          </a:bodyPr>
          <a:lstStyle/>
          <a:p>
            <a:pPr marL="514350" indent="-514350">
              <a:lnSpc>
                <a:spcPct val="107000"/>
              </a:lnSpc>
              <a:buSzPct val="50000"/>
              <a:buFont typeface="+mj-lt"/>
              <a:buAutoNum type="arabicPeriod" startAt="2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Authoritative</a:t>
            </a:r>
          </a:p>
          <a:p>
            <a:pPr marL="514350" indent="-514350">
              <a:lnSpc>
                <a:spcPct val="107000"/>
              </a:lnSpc>
              <a:buSzPct val="50000"/>
              <a:buFont typeface="+mj-lt"/>
              <a:buAutoNum type="arabicPeriod" startAt="2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Proxy</a:t>
            </a:r>
          </a:p>
          <a:p>
            <a:pPr marL="514350" indent="-514350">
              <a:lnSpc>
                <a:spcPct val="107000"/>
              </a:lnSpc>
              <a:buSzPct val="50000"/>
              <a:buFont typeface="+mj-lt"/>
              <a:buAutoNum type="arabicPeriod" startAt="2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Automation</a:t>
            </a:r>
          </a:p>
          <a:p>
            <a:pPr marL="514350" indent="-514350">
              <a:lnSpc>
                <a:spcPct val="107000"/>
              </a:lnSpc>
              <a:buSzPct val="50000"/>
              <a:buFont typeface="+mj-lt"/>
              <a:buAutoNum type="arabicPeriod" startAt="2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Cross-Platform</a:t>
            </a:r>
          </a:p>
          <a:p>
            <a:pPr marL="514350" indent="-514350">
              <a:lnSpc>
                <a:spcPct val="107000"/>
              </a:lnSpc>
              <a:buSzPct val="50000"/>
              <a:buFont typeface="+mj-lt"/>
              <a:buAutoNum type="arabicPeriod" startAt="2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Pipelines</a:t>
            </a:r>
          </a:p>
          <a:p>
            <a:pPr marL="514350" indent="-514350">
              <a:lnSpc>
                <a:spcPct val="107000"/>
              </a:lnSpc>
              <a:buSzPct val="50000"/>
              <a:buFont typeface="+mj-lt"/>
              <a:buAutoNum type="arabicPeriod" startAt="21"/>
            </a:pPr>
            <a:r>
              <a:rPr lang="en-US" sz="3200" dirty="0">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And more!</a:t>
            </a:r>
          </a:p>
        </p:txBody>
      </p:sp>
    </p:spTree>
    <p:extLst>
      <p:ext uri="{BB962C8B-B14F-4D97-AF65-F5344CB8AC3E}">
        <p14:creationId xmlns:p14="http://schemas.microsoft.com/office/powerpoint/2010/main" val="33455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Retaking Control</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1752403"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Uniqueness</a:t>
            </a:r>
            <a:endParaRPr lang="en-US" dirty="0"/>
          </a:p>
        </p:txBody>
      </p:sp>
      <p:sp>
        <p:nvSpPr>
          <p:cNvPr id="8" name="TextBox 7">
            <a:extLst>
              <a:ext uri="{FF2B5EF4-FFF2-40B4-BE49-F238E27FC236}">
                <a16:creationId xmlns:a16="http://schemas.microsoft.com/office/drawing/2014/main" id="{36B59446-7D9B-4B09-973D-495730620D6C}"/>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2" name="Rectangle 1">
            <a:extLst>
              <a:ext uri="{FF2B5EF4-FFF2-40B4-BE49-F238E27FC236}">
                <a16:creationId xmlns:a16="http://schemas.microsoft.com/office/drawing/2014/main" id="{46F68279-DF0F-4853-8CF5-162344FF9D2B}"/>
              </a:ext>
            </a:extLst>
          </p:cNvPr>
          <p:cNvSpPr/>
          <p:nvPr/>
        </p:nvSpPr>
        <p:spPr>
          <a:xfrm>
            <a:off x="1205596" y="1373274"/>
            <a:ext cx="3974416" cy="5338384"/>
          </a:xfrm>
          <a:prstGeom prst="rect">
            <a:avLst/>
          </a:prstGeom>
        </p:spPr>
        <p:txBody>
          <a:bodyPr wrap="square">
            <a:spAutoFit/>
            <a:scene3d>
              <a:camera prst="perspectiveRight">
                <a:rot lat="0" lon="20099986" rev="0"/>
              </a:camera>
              <a:lightRig rig="threePt" dir="t"/>
            </a:scene3d>
          </a:bodyPr>
          <a:lstStyle/>
          <a:p>
            <a:pPr marL="342900" indent="-342900">
              <a:lnSpc>
                <a:spcPct val="107000"/>
              </a:lnSpc>
              <a:buSzPct val="50000"/>
              <a:buFont typeface="+mj-lt"/>
              <a:buAutoNum type="arabicPeriod"/>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Self-Contained</a:t>
            </a:r>
            <a:r>
              <a:rPr 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2700000" scaled="1"/>
                  <a:tileRect/>
                </a:gradFill>
                <a:effectLst>
                  <a:outerShdw blurRad="50800" dist="38100" dir="2700000" algn="tl" rotWithShape="0">
                    <a:prstClr val="black">
                      <a:alpha val="40000"/>
                    </a:prstClr>
                  </a:outerShdw>
                  <a:reflection blurRad="76200" stA="10000" endPos="45500" dir="5400000" sy="-100000" algn="bl" rotWithShape="0"/>
                </a:effectLst>
                <a:highlight>
                  <a:srgbClr val="FFFF00"/>
                </a:highlight>
                <a:latin typeface="+mj-lt"/>
                <a:cs typeface="Calibri Light" panose="020F0302020204030204" pitchFamily="34" charset="0"/>
              </a:rPr>
              <a:t> </a:t>
            </a:r>
          </a:p>
          <a:p>
            <a:pPr marL="342900" indent="-342900">
              <a:lnSpc>
                <a:spcPct val="107000"/>
              </a:lnSpc>
              <a:buSzPct val="50000"/>
              <a:buFont typeface="+mj-lt"/>
              <a:buAutoNum type="arabicPeriod"/>
            </a:pPr>
            <a:r>
              <a:rPr lang="en-US" sz="3200" dirty="0" err="1">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Sinkholing</a:t>
            </a: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 </a:t>
            </a:r>
          </a:p>
          <a:p>
            <a:pPr marL="342900" indent="-342900">
              <a:lnSpc>
                <a:spcPct val="107000"/>
              </a:lnSpc>
              <a:buSzPct val="50000"/>
              <a:buFont typeface="+mj-lt"/>
              <a:buAutoNum type="arabicPeriod"/>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Monitoring </a:t>
            </a:r>
          </a:p>
          <a:p>
            <a:pPr marL="342900" indent="-342900">
              <a:lnSpc>
                <a:spcPct val="107000"/>
              </a:lnSpc>
              <a:buSzPct val="50000"/>
              <a:buFont typeface="+mj-lt"/>
              <a:buAutoNum type="arabicPeriod"/>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Blacklisting </a:t>
            </a:r>
          </a:p>
          <a:p>
            <a:pPr marL="342900" indent="-342900">
              <a:lnSpc>
                <a:spcPct val="107000"/>
              </a:lnSpc>
              <a:buSzPct val="50000"/>
              <a:buFont typeface="+mj-lt"/>
              <a:buAutoNum type="arabicPeriod"/>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Whitelisting </a:t>
            </a:r>
          </a:p>
          <a:p>
            <a:pPr marL="342900" indent="-342900">
              <a:lnSpc>
                <a:spcPct val="107000"/>
              </a:lnSpc>
              <a:buSzPct val="50000"/>
              <a:buFont typeface="+mj-lt"/>
              <a:buAutoNum type="arabicPeriod"/>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Ad-Blocking </a:t>
            </a:r>
          </a:p>
          <a:p>
            <a:pPr marL="342900" indent="-342900">
              <a:lnSpc>
                <a:spcPct val="107000"/>
              </a:lnSpc>
              <a:buSzPct val="50000"/>
              <a:buFont typeface="+mj-lt"/>
              <a:buAutoNum type="arabicPeriod"/>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Logging</a:t>
            </a:r>
          </a:p>
          <a:p>
            <a:pPr marL="342900" indent="-342900">
              <a:lnSpc>
                <a:spcPct val="107000"/>
              </a:lnSpc>
              <a:buSzPct val="50000"/>
              <a:buFont typeface="+mj-lt"/>
              <a:buAutoNum type="arabicPeriod"/>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Archiving </a:t>
            </a:r>
          </a:p>
          <a:p>
            <a:pPr marL="342900" indent="-342900">
              <a:lnSpc>
                <a:spcPct val="107000"/>
              </a:lnSpc>
              <a:buSzPct val="50000"/>
              <a:buFont typeface="+mj-lt"/>
              <a:buAutoNum type="arabicPeriod"/>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Auditing </a:t>
            </a:r>
          </a:p>
          <a:p>
            <a:pPr marL="342900" indent="-342900">
              <a:lnSpc>
                <a:spcPct val="107000"/>
              </a:lnSpc>
              <a:buSzPct val="50000"/>
              <a:buFont typeface="+mj-lt"/>
              <a:buAutoNum type="arabicPeriod"/>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Masterfile</a:t>
            </a:r>
            <a:r>
              <a:rPr 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2700000" scaled="1"/>
                  <a:tileRect/>
                </a:gra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 </a:t>
            </a:r>
          </a:p>
        </p:txBody>
      </p:sp>
      <p:sp>
        <p:nvSpPr>
          <p:cNvPr id="3" name="Rectangle 2">
            <a:extLst>
              <a:ext uri="{FF2B5EF4-FFF2-40B4-BE49-F238E27FC236}">
                <a16:creationId xmlns:a16="http://schemas.microsoft.com/office/drawing/2014/main" id="{2735D3A6-AC16-451D-A02B-421B626F9E77}"/>
              </a:ext>
            </a:extLst>
          </p:cNvPr>
          <p:cNvSpPr/>
          <p:nvPr/>
        </p:nvSpPr>
        <p:spPr>
          <a:xfrm>
            <a:off x="4799012" y="1373274"/>
            <a:ext cx="4191000" cy="5338384"/>
          </a:xfrm>
          <a:prstGeom prst="rect">
            <a:avLst/>
          </a:prstGeom>
        </p:spPr>
        <p:txBody>
          <a:bodyPr wrap="square">
            <a:spAutoFit/>
            <a:scene3d>
              <a:camera prst="perspectiveRight">
                <a:rot lat="0" lon="20099986" rev="0"/>
              </a:camera>
              <a:lightRig rig="threePt" dir="t"/>
            </a:scene3d>
          </a:bodyPr>
          <a:lstStyle/>
          <a:p>
            <a:pPr marL="514350" indent="-514350">
              <a:lnSpc>
                <a:spcPct val="107000"/>
              </a:lnSpc>
              <a:buSzPct val="50000"/>
              <a:buFont typeface="+mj-lt"/>
              <a:buAutoNum type="arabicPeriod" startAt="11"/>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Caching </a:t>
            </a:r>
          </a:p>
          <a:p>
            <a:pPr marL="514350" indent="-514350">
              <a:lnSpc>
                <a:spcPct val="107000"/>
              </a:lnSpc>
              <a:buSzPct val="50000"/>
              <a:buFont typeface="+mj-lt"/>
              <a:buAutoNum type="arabicPeriod" startAt="11"/>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Statistics </a:t>
            </a:r>
          </a:p>
          <a:p>
            <a:pPr marL="514350" indent="-514350">
              <a:lnSpc>
                <a:spcPct val="107000"/>
              </a:lnSpc>
              <a:buSzPct val="50000"/>
              <a:buFont typeface="+mj-lt"/>
              <a:buAutoNum type="arabicPeriod" startAt="11"/>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Reporting </a:t>
            </a:r>
          </a:p>
          <a:p>
            <a:pPr marL="514350" indent="-514350">
              <a:lnSpc>
                <a:spcPct val="107000"/>
              </a:lnSpc>
              <a:buSzPct val="50000"/>
              <a:buFont typeface="+mj-lt"/>
              <a:buAutoNum type="arabicPeriod" startAt="11"/>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Integrations </a:t>
            </a:r>
          </a:p>
          <a:p>
            <a:pPr marL="514350" indent="-514350">
              <a:lnSpc>
                <a:spcPct val="107000"/>
              </a:lnSpc>
              <a:buSzPct val="50000"/>
              <a:buFont typeface="+mj-lt"/>
              <a:buAutoNum type="arabicPeriod" startAt="11"/>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Management </a:t>
            </a:r>
          </a:p>
          <a:p>
            <a:pPr marL="514350" indent="-514350">
              <a:lnSpc>
                <a:spcPct val="107000"/>
              </a:lnSpc>
              <a:buSzPct val="50000"/>
              <a:buFont typeface="+mj-lt"/>
              <a:buAutoNum type="arabicPeriod" startAt="11"/>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RESTful-APIs</a:t>
            </a:r>
            <a:r>
              <a:rPr 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2700000" scaled="1"/>
                  <a:tileRect/>
                </a:gra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 </a:t>
            </a:r>
          </a:p>
          <a:p>
            <a:pPr marL="514350" indent="-514350">
              <a:lnSpc>
                <a:spcPct val="107000"/>
              </a:lnSpc>
              <a:buSzPct val="50000"/>
              <a:buFont typeface="+mj-lt"/>
              <a:buAutoNum type="arabicPeriod" startAt="11"/>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Client</a:t>
            </a:r>
          </a:p>
          <a:p>
            <a:pPr marL="514350" indent="-514350">
              <a:lnSpc>
                <a:spcPct val="107000"/>
              </a:lnSpc>
              <a:buSzPct val="50000"/>
              <a:buFont typeface="+mj-lt"/>
              <a:buAutoNum type="arabicPeriod" startAt="11"/>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Server</a:t>
            </a:r>
          </a:p>
          <a:p>
            <a:pPr marL="514350" indent="-514350">
              <a:lnSpc>
                <a:spcPct val="107000"/>
              </a:lnSpc>
              <a:buSzPct val="50000"/>
              <a:buFont typeface="+mj-lt"/>
              <a:buAutoNum type="arabicPeriod" startAt="11"/>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cs typeface="Calibri Light" panose="020F0302020204030204" pitchFamily="34" charset="0"/>
              </a:rPr>
              <a:t>Agent</a:t>
            </a:r>
            <a:r>
              <a:rPr 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2700000" scaled="1"/>
                  <a:tileRect/>
                </a:gra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 </a:t>
            </a:r>
          </a:p>
          <a:p>
            <a:pPr marL="514350" indent="-514350">
              <a:lnSpc>
                <a:spcPct val="107000"/>
              </a:lnSpc>
              <a:buSzPct val="50000"/>
              <a:buFont typeface="+mj-lt"/>
              <a:buAutoNum type="arabicPeriod" startAt="11"/>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Root</a:t>
            </a:r>
            <a:endParaRPr 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2700000" scaled="1"/>
                <a:tileRect/>
              </a:gra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endParaRPr>
          </a:p>
        </p:txBody>
      </p:sp>
      <p:sp>
        <p:nvSpPr>
          <p:cNvPr id="7" name="Rectangle 6">
            <a:extLst>
              <a:ext uri="{FF2B5EF4-FFF2-40B4-BE49-F238E27FC236}">
                <a16:creationId xmlns:a16="http://schemas.microsoft.com/office/drawing/2014/main" id="{B1F7AB53-B17C-47A7-8937-EA56BDF4652E}"/>
              </a:ext>
            </a:extLst>
          </p:cNvPr>
          <p:cNvSpPr/>
          <p:nvPr/>
        </p:nvSpPr>
        <p:spPr>
          <a:xfrm>
            <a:off x="8380412" y="1312252"/>
            <a:ext cx="4191000" cy="3230628"/>
          </a:xfrm>
          <a:prstGeom prst="rect">
            <a:avLst/>
          </a:prstGeom>
        </p:spPr>
        <p:txBody>
          <a:bodyPr wrap="square">
            <a:spAutoFit/>
            <a:scene3d>
              <a:camera prst="perspectiveRight">
                <a:rot lat="0" lon="20099986" rev="0"/>
              </a:camera>
              <a:lightRig rig="threePt" dir="t"/>
            </a:scene3d>
          </a:bodyPr>
          <a:lstStyle/>
          <a:p>
            <a:pPr marL="514350" indent="-514350">
              <a:lnSpc>
                <a:spcPct val="107000"/>
              </a:lnSpc>
              <a:buSzPct val="50000"/>
              <a:buFont typeface="+mj-lt"/>
              <a:buAutoNum type="arabicPeriod" startAt="21"/>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Authoritative</a:t>
            </a:r>
          </a:p>
          <a:p>
            <a:pPr marL="514350" indent="-514350">
              <a:lnSpc>
                <a:spcPct val="107000"/>
              </a:lnSpc>
              <a:buSzPct val="50000"/>
              <a:buFont typeface="+mj-lt"/>
              <a:buAutoNum type="arabicPeriod" startAt="21"/>
            </a:pPr>
            <a:r>
              <a:rPr lang="en-US" sz="3200" dirty="0">
                <a:solidFill>
                  <a:schemeClr val="bg2">
                    <a:lumMod val="75000"/>
                  </a:schemeClr>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Proxy</a:t>
            </a:r>
          </a:p>
          <a:p>
            <a:pPr marL="514350" indent="-514350">
              <a:lnSpc>
                <a:spcPct val="107000"/>
              </a:lnSpc>
              <a:buSzPct val="50000"/>
              <a:buFont typeface="+mj-lt"/>
              <a:buAutoNum type="arabicPeriod" startAt="21"/>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Automation</a:t>
            </a:r>
          </a:p>
          <a:p>
            <a:pPr marL="514350" indent="-514350">
              <a:lnSpc>
                <a:spcPct val="107000"/>
              </a:lnSpc>
              <a:buSzPct val="50000"/>
              <a:buFont typeface="+mj-lt"/>
              <a:buAutoNum type="arabicPeriod" startAt="21"/>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Cross-Platform</a:t>
            </a:r>
          </a:p>
          <a:p>
            <a:pPr marL="514350" indent="-514350">
              <a:lnSpc>
                <a:spcPct val="107000"/>
              </a:lnSpc>
              <a:buSzPct val="50000"/>
              <a:buFont typeface="+mj-lt"/>
              <a:buAutoNum type="arabicPeriod" startAt="21"/>
            </a:pPr>
            <a:r>
              <a:rPr lang="en-US" sz="3200" dirty="0">
                <a:solidFill>
                  <a:srgbClr val="FFC000"/>
                </a:soli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Pipelines</a:t>
            </a:r>
          </a:p>
          <a:p>
            <a:pPr marL="514350" indent="-514350">
              <a:lnSpc>
                <a:spcPct val="107000"/>
              </a:lnSpc>
              <a:buSzPct val="50000"/>
              <a:buFont typeface="+mj-lt"/>
              <a:buAutoNum type="arabicPeriod" startAt="21"/>
            </a:pPr>
            <a:r>
              <a:rPr 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2700000" scaled="1"/>
                  <a:tileRect/>
                </a:gradFill>
                <a:effectLst>
                  <a:outerShdw blurRad="50800" dist="38100" dir="2700000" algn="tl" rotWithShape="0">
                    <a:prstClr val="black">
                      <a:alpha val="40000"/>
                    </a:prstClr>
                  </a:outerShdw>
                  <a:reflection blurRad="76200" stA="10000" endPos="45500" dir="5400000" sy="-100000" algn="bl" rotWithShape="0"/>
                </a:effectLst>
                <a:latin typeface="+mj-lt"/>
                <a:cs typeface="Calibri Light" panose="020F0302020204030204" pitchFamily="34" charset="0"/>
              </a:rPr>
              <a:t>And more!</a:t>
            </a:r>
          </a:p>
        </p:txBody>
      </p:sp>
    </p:spTree>
    <p:extLst>
      <p:ext uri="{BB962C8B-B14F-4D97-AF65-F5344CB8AC3E}">
        <p14:creationId xmlns:p14="http://schemas.microsoft.com/office/powerpoint/2010/main" val="200432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5A6F55-FB97-428F-BB89-C1C91FF7F357}"/>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5124" name="Picture 4" descr="Image result for demo transparent background">
            <a:extLst>
              <a:ext uri="{FF2B5EF4-FFF2-40B4-BE49-F238E27FC236}">
                <a16:creationId xmlns:a16="http://schemas.microsoft.com/office/drawing/2014/main" id="{B56061EA-5278-4928-BD0C-AE96FB581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812" y="1447800"/>
            <a:ext cx="3962399" cy="39623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lated image">
            <a:extLst>
              <a:ext uri="{FF2B5EF4-FFF2-40B4-BE49-F238E27FC236}">
                <a16:creationId xmlns:a16="http://schemas.microsoft.com/office/drawing/2014/main" id="{C41635FB-7D4A-4FEE-9026-0FE0CF9B7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212" y="8382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vector graphics&#10;&#10;Description automatically generated">
            <a:extLst>
              <a:ext uri="{FF2B5EF4-FFF2-40B4-BE49-F238E27FC236}">
                <a16:creationId xmlns:a16="http://schemas.microsoft.com/office/drawing/2014/main" id="{AE4796BF-ACCF-47E6-B3EE-F653200D1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1012" y="914400"/>
            <a:ext cx="1523999" cy="1523999"/>
          </a:xfrm>
          <a:prstGeom prst="rect">
            <a:avLst/>
          </a:prstGeom>
        </p:spPr>
      </p:pic>
      <p:pic>
        <p:nvPicPr>
          <p:cNvPr id="11" name="Picture 10" descr="A close up of graphics&#10;&#10;Description automatically generated">
            <a:extLst>
              <a:ext uri="{FF2B5EF4-FFF2-40B4-BE49-F238E27FC236}">
                <a16:creationId xmlns:a16="http://schemas.microsoft.com/office/drawing/2014/main" id="{573E87E2-975B-4F21-A884-8C1A6F9B6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812" y="3802112"/>
            <a:ext cx="1620906" cy="1620906"/>
          </a:xfrm>
          <a:prstGeom prst="rect">
            <a:avLst/>
          </a:prstGeom>
        </p:spPr>
      </p:pic>
      <p:pic>
        <p:nvPicPr>
          <p:cNvPr id="14" name="Picture 13" descr="A close up of a sign&#10;&#10;Description automatically generated">
            <a:extLst>
              <a:ext uri="{FF2B5EF4-FFF2-40B4-BE49-F238E27FC236}">
                <a16:creationId xmlns:a16="http://schemas.microsoft.com/office/drawing/2014/main" id="{67F31EC7-6DB5-4D47-AC50-55FA42EA84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1012" y="3784308"/>
            <a:ext cx="1625891" cy="1625891"/>
          </a:xfrm>
          <a:prstGeom prst="rect">
            <a:avLst/>
          </a:prstGeom>
        </p:spPr>
      </p:pic>
    </p:spTree>
    <p:extLst>
      <p:ext uri="{BB962C8B-B14F-4D97-AF65-F5344CB8AC3E}">
        <p14:creationId xmlns:p14="http://schemas.microsoft.com/office/powerpoint/2010/main" val="214246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t>It’s Always DNS</a:t>
            </a:r>
          </a:p>
          <a:p>
            <a:pPr marL="514350" indent="-514350">
              <a:buFont typeface="+mj-lt"/>
              <a:buAutoNum type="arabicPeriod"/>
            </a:pPr>
            <a:r>
              <a:rPr lang="en-US" dirty="0">
                <a:solidFill>
                  <a:schemeClr val="bg1">
                    <a:lumMod val="85000"/>
                    <a:lumOff val="15000"/>
                  </a:schemeClr>
                </a:solidFill>
              </a:rPr>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224853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6DB5721C-03A3-4247-BE35-FA04AF7A16BD}"/>
              </a:ext>
            </a:extLst>
          </p:cNvPr>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370012" y="1904999"/>
            <a:ext cx="3167241" cy="2438400"/>
          </a:xfrm>
          <a:prstGeom prst="rect">
            <a:avLst/>
          </a:prstGeom>
          <a:noFill/>
          <a:effectLst>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272465-6369-4F40-BC84-C1FD7D631088}"/>
              </a:ext>
            </a:extLst>
          </p:cNvPr>
          <p:cNvSpPr txBox="1"/>
          <p:nvPr/>
        </p:nvSpPr>
        <p:spPr>
          <a:xfrm>
            <a:off x="4418012" y="2616368"/>
            <a:ext cx="5307863" cy="1015663"/>
          </a:xfrm>
          <a:prstGeom prst="rect">
            <a:avLst/>
          </a:prstGeom>
          <a:noFill/>
        </p:spPr>
        <p:txBody>
          <a:bodyPr wrap="none" rtlCol="0">
            <a:spAutoFit/>
          </a:bodyPr>
          <a:lstStyle/>
          <a:p>
            <a:r>
              <a:rPr lang="en-US" sz="6000" i="1" dirty="0"/>
              <a:t>One more thing!</a:t>
            </a:r>
          </a:p>
        </p:txBody>
      </p:sp>
      <p:sp>
        <p:nvSpPr>
          <p:cNvPr id="5" name="TextBox 4">
            <a:extLst>
              <a:ext uri="{FF2B5EF4-FFF2-40B4-BE49-F238E27FC236}">
                <a16:creationId xmlns:a16="http://schemas.microsoft.com/office/drawing/2014/main" id="{C75951C0-E486-432D-B41B-027F650DD4E7}"/>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291952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Groundbreaking Solution</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214276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Announcement</a:t>
            </a:r>
            <a:endParaRPr lang="en-US" dirty="0"/>
          </a:p>
        </p:txBody>
      </p:sp>
      <p:sp>
        <p:nvSpPr>
          <p:cNvPr id="17" name="Rectangle 16">
            <a:extLst>
              <a:ext uri="{FF2B5EF4-FFF2-40B4-BE49-F238E27FC236}">
                <a16:creationId xmlns:a16="http://schemas.microsoft.com/office/drawing/2014/main" id="{DDFA523C-99AD-423D-B517-A94551D85804}"/>
              </a:ext>
            </a:extLst>
          </p:cNvPr>
          <p:cNvSpPr/>
          <p:nvPr/>
        </p:nvSpPr>
        <p:spPr>
          <a:xfrm>
            <a:off x="0" y="2016329"/>
            <a:ext cx="12188825" cy="3165271"/>
          </a:xfrm>
          <a:prstGeom prst="rect">
            <a:avLst/>
          </a:prstGeom>
          <a:gradFill>
            <a:gsLst>
              <a:gs pos="0">
                <a:schemeClr val="bg2">
                  <a:tint val="100000"/>
                  <a:shade val="0"/>
                  <a:satMod val="100000"/>
                  <a:alpha val="50000"/>
                </a:schemeClr>
              </a:gs>
              <a:gs pos="50000">
                <a:schemeClr val="bg1">
                  <a:alpha val="90000"/>
                </a:schemeClr>
              </a:gs>
              <a:gs pos="100000">
                <a:schemeClr val="bg1">
                  <a:alpha val="50000"/>
                </a:schemeClr>
              </a:gs>
            </a:gsLst>
            <a:lin ang="360000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pic>
        <p:nvPicPr>
          <p:cNvPr id="4" name="Picture 3" descr="A blue and white sign&#10;&#10;Description automatically generated">
            <a:extLst>
              <a:ext uri="{FF2B5EF4-FFF2-40B4-BE49-F238E27FC236}">
                <a16:creationId xmlns:a16="http://schemas.microsoft.com/office/drawing/2014/main" id="{0F32017F-0CE4-452E-B20C-A24BEDE93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612" y="2362200"/>
            <a:ext cx="2609850" cy="2555824"/>
          </a:xfrm>
          <a:prstGeom prst="rect">
            <a:avLst/>
          </a:prstGeom>
        </p:spPr>
      </p:pic>
      <p:sp>
        <p:nvSpPr>
          <p:cNvPr id="13" name="TextBox 12">
            <a:extLst>
              <a:ext uri="{FF2B5EF4-FFF2-40B4-BE49-F238E27FC236}">
                <a16:creationId xmlns:a16="http://schemas.microsoft.com/office/drawing/2014/main" id="{6125BB7C-2A76-4D95-ABA4-BC48E2A49F86}"/>
              </a:ext>
            </a:extLst>
          </p:cNvPr>
          <p:cNvSpPr txBox="1"/>
          <p:nvPr/>
        </p:nvSpPr>
        <p:spPr>
          <a:xfrm>
            <a:off x="5168939" y="2921167"/>
            <a:ext cx="1662635" cy="1015663"/>
          </a:xfrm>
          <a:prstGeom prst="rect">
            <a:avLst/>
          </a:prstGeom>
          <a:noFill/>
        </p:spPr>
        <p:txBody>
          <a:bodyPr wrap="none" rtlCol="0">
            <a:spAutoFit/>
          </a:bodyPr>
          <a:lstStyle/>
          <a:p>
            <a:r>
              <a:rPr lang="en-US" sz="6000" i="1" dirty="0">
                <a:effectLst>
                  <a:outerShdw blurRad="38100" dist="38100" dir="2700000" algn="tl">
                    <a:srgbClr val="000000">
                      <a:alpha val="43137"/>
                    </a:srgbClr>
                  </a:outerShdw>
                </a:effectLst>
              </a:rPr>
              <a:t>Over</a:t>
            </a:r>
          </a:p>
        </p:txBody>
      </p:sp>
      <p:grpSp>
        <p:nvGrpSpPr>
          <p:cNvPr id="16" name="Group 15">
            <a:extLst>
              <a:ext uri="{FF2B5EF4-FFF2-40B4-BE49-F238E27FC236}">
                <a16:creationId xmlns:a16="http://schemas.microsoft.com/office/drawing/2014/main" id="{DFBCDFFE-B1C6-497B-B9A4-0FAAE6554E19}"/>
              </a:ext>
            </a:extLst>
          </p:cNvPr>
          <p:cNvGrpSpPr/>
          <p:nvPr/>
        </p:nvGrpSpPr>
        <p:grpSpPr>
          <a:xfrm>
            <a:off x="7085012" y="2016329"/>
            <a:ext cx="4244374" cy="2825339"/>
            <a:chOff x="7113823" y="1975261"/>
            <a:chExt cx="4244374" cy="2825339"/>
          </a:xfrm>
          <a:effectLst>
            <a:outerShdw blurRad="50800" dist="38100" dir="2700000" algn="tl" rotWithShape="0">
              <a:prstClr val="black">
                <a:alpha val="40000"/>
              </a:prstClr>
            </a:outerShdw>
          </a:effectLst>
        </p:grpSpPr>
        <p:pic>
          <p:nvPicPr>
            <p:cNvPr id="15" name="Picture 14">
              <a:extLst>
                <a:ext uri="{FF2B5EF4-FFF2-40B4-BE49-F238E27FC236}">
                  <a16:creationId xmlns:a16="http://schemas.microsoft.com/office/drawing/2014/main" id="{35707748-2D7F-4D11-9D8E-21A519672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212" y="1975261"/>
              <a:ext cx="2352543" cy="2352543"/>
            </a:xfrm>
            <a:prstGeom prst="rect">
              <a:avLst/>
            </a:prstGeom>
            <a:effectLst>
              <a:outerShdw blurRad="50800" dist="38100" dir="2700000" algn="tl" rotWithShape="0">
                <a:prstClr val="black">
                  <a:alpha val="40000"/>
                </a:prstClr>
              </a:outerShdw>
            </a:effectLst>
          </p:spPr>
        </p:pic>
        <p:pic>
          <p:nvPicPr>
            <p:cNvPr id="3078" name="Picture 6">
              <a:extLst>
                <a:ext uri="{FF2B5EF4-FFF2-40B4-BE49-F238E27FC236}">
                  <a16:creationId xmlns:a16="http://schemas.microsoft.com/office/drawing/2014/main" id="{C4859D53-5436-4E80-910D-25483C7A96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19" t="33635" b="26785"/>
            <a:stretch/>
          </p:blipFill>
          <p:spPr bwMode="auto">
            <a:xfrm>
              <a:off x="7113823" y="4114800"/>
              <a:ext cx="4244374" cy="685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B9691370-9885-40F2-80E0-B5A8A8C72C68}"/>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8510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Groundbreaking Solution</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214276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Announcement</a:t>
            </a:r>
            <a:endParaRPr lang="en-US" dirty="0"/>
          </a:p>
        </p:txBody>
      </p:sp>
      <p:sp>
        <p:nvSpPr>
          <p:cNvPr id="17" name="Rectangle 16">
            <a:extLst>
              <a:ext uri="{FF2B5EF4-FFF2-40B4-BE49-F238E27FC236}">
                <a16:creationId xmlns:a16="http://schemas.microsoft.com/office/drawing/2014/main" id="{DDFA523C-99AD-423D-B517-A94551D85804}"/>
              </a:ext>
            </a:extLst>
          </p:cNvPr>
          <p:cNvSpPr/>
          <p:nvPr/>
        </p:nvSpPr>
        <p:spPr>
          <a:xfrm>
            <a:off x="0" y="2016329"/>
            <a:ext cx="12188825" cy="3165271"/>
          </a:xfrm>
          <a:prstGeom prst="rect">
            <a:avLst/>
          </a:prstGeom>
          <a:gradFill>
            <a:gsLst>
              <a:gs pos="0">
                <a:schemeClr val="bg2">
                  <a:tint val="100000"/>
                  <a:shade val="0"/>
                  <a:satMod val="100000"/>
                  <a:alpha val="50000"/>
                </a:schemeClr>
              </a:gs>
              <a:gs pos="50000">
                <a:schemeClr val="bg1">
                  <a:alpha val="90000"/>
                </a:schemeClr>
              </a:gs>
              <a:gs pos="100000">
                <a:schemeClr val="bg1">
                  <a:alpha val="50000"/>
                </a:schemeClr>
              </a:gs>
            </a:gsLst>
            <a:lin ang="360000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pic>
        <p:nvPicPr>
          <p:cNvPr id="4" name="Picture 3" descr="A blue and white sign&#10;&#10;Description automatically generated">
            <a:extLst>
              <a:ext uri="{FF2B5EF4-FFF2-40B4-BE49-F238E27FC236}">
                <a16:creationId xmlns:a16="http://schemas.microsoft.com/office/drawing/2014/main" id="{0F32017F-0CE4-452E-B20C-A24BEDE93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612" y="2362200"/>
            <a:ext cx="2609850" cy="2555824"/>
          </a:xfrm>
          <a:prstGeom prst="rect">
            <a:avLst/>
          </a:prstGeom>
        </p:spPr>
      </p:pic>
      <p:sp>
        <p:nvSpPr>
          <p:cNvPr id="13" name="TextBox 12">
            <a:extLst>
              <a:ext uri="{FF2B5EF4-FFF2-40B4-BE49-F238E27FC236}">
                <a16:creationId xmlns:a16="http://schemas.microsoft.com/office/drawing/2014/main" id="{6125BB7C-2A76-4D95-ABA4-BC48E2A49F86}"/>
              </a:ext>
            </a:extLst>
          </p:cNvPr>
          <p:cNvSpPr txBox="1"/>
          <p:nvPr/>
        </p:nvSpPr>
        <p:spPr>
          <a:xfrm>
            <a:off x="5168939" y="2921167"/>
            <a:ext cx="1662635" cy="1015663"/>
          </a:xfrm>
          <a:prstGeom prst="rect">
            <a:avLst/>
          </a:prstGeom>
          <a:noFill/>
        </p:spPr>
        <p:txBody>
          <a:bodyPr wrap="none" rtlCol="0">
            <a:spAutoFit/>
          </a:bodyPr>
          <a:lstStyle/>
          <a:p>
            <a:r>
              <a:rPr lang="en-US" sz="6000" i="1" dirty="0">
                <a:effectLst>
                  <a:outerShdw blurRad="38100" dist="38100" dir="2700000" algn="tl">
                    <a:srgbClr val="000000">
                      <a:alpha val="43137"/>
                    </a:srgbClr>
                  </a:outerShdw>
                </a:effectLst>
              </a:rPr>
              <a:t>Over</a:t>
            </a:r>
          </a:p>
        </p:txBody>
      </p:sp>
      <p:grpSp>
        <p:nvGrpSpPr>
          <p:cNvPr id="16" name="Group 15">
            <a:extLst>
              <a:ext uri="{FF2B5EF4-FFF2-40B4-BE49-F238E27FC236}">
                <a16:creationId xmlns:a16="http://schemas.microsoft.com/office/drawing/2014/main" id="{DFBCDFFE-B1C6-497B-B9A4-0FAAE6554E19}"/>
              </a:ext>
            </a:extLst>
          </p:cNvPr>
          <p:cNvGrpSpPr/>
          <p:nvPr/>
        </p:nvGrpSpPr>
        <p:grpSpPr>
          <a:xfrm>
            <a:off x="7085012" y="2016329"/>
            <a:ext cx="4244374" cy="2825339"/>
            <a:chOff x="7113823" y="1975261"/>
            <a:chExt cx="4244374" cy="2825339"/>
          </a:xfrm>
          <a:effectLst>
            <a:outerShdw blurRad="50800" dist="38100" dir="2700000" algn="tl" rotWithShape="0">
              <a:prstClr val="black">
                <a:alpha val="40000"/>
              </a:prstClr>
            </a:outerShdw>
          </a:effectLst>
        </p:grpSpPr>
        <p:pic>
          <p:nvPicPr>
            <p:cNvPr id="15" name="Picture 14">
              <a:extLst>
                <a:ext uri="{FF2B5EF4-FFF2-40B4-BE49-F238E27FC236}">
                  <a16:creationId xmlns:a16="http://schemas.microsoft.com/office/drawing/2014/main" id="{35707748-2D7F-4D11-9D8E-21A519672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212" y="1975261"/>
              <a:ext cx="2352543" cy="2352543"/>
            </a:xfrm>
            <a:prstGeom prst="rect">
              <a:avLst/>
            </a:prstGeom>
            <a:effectLst>
              <a:outerShdw blurRad="50800" dist="38100" dir="2700000" algn="tl" rotWithShape="0">
                <a:prstClr val="black">
                  <a:alpha val="40000"/>
                </a:prstClr>
              </a:outerShdw>
            </a:effectLst>
          </p:spPr>
        </p:pic>
        <p:pic>
          <p:nvPicPr>
            <p:cNvPr id="3078" name="Picture 6">
              <a:extLst>
                <a:ext uri="{FF2B5EF4-FFF2-40B4-BE49-F238E27FC236}">
                  <a16:creationId xmlns:a16="http://schemas.microsoft.com/office/drawing/2014/main" id="{C4859D53-5436-4E80-910D-25483C7A96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19" t="33635" b="26785"/>
            <a:stretch/>
          </p:blipFill>
          <p:spPr bwMode="auto">
            <a:xfrm>
              <a:off x="7113823" y="4114800"/>
              <a:ext cx="4244374" cy="685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3" name="Rectangle: Rounded Corners 2">
            <a:extLst>
              <a:ext uri="{FF2B5EF4-FFF2-40B4-BE49-F238E27FC236}">
                <a16:creationId xmlns:a16="http://schemas.microsoft.com/office/drawing/2014/main" id="{21D86010-99D0-4E53-AD40-C62CC2C264D3}"/>
              </a:ext>
            </a:extLst>
          </p:cNvPr>
          <p:cNvSpPr/>
          <p:nvPr/>
        </p:nvSpPr>
        <p:spPr>
          <a:xfrm rot="20252519">
            <a:off x="8155153" y="3095807"/>
            <a:ext cx="1971809" cy="666380"/>
          </a:xfrm>
          <a:prstGeom prst="roundRect">
            <a:avLst/>
          </a:prstGeom>
          <a:solidFill>
            <a:schemeClr val="bg1">
              <a:alpha val="75000"/>
            </a:schemeClr>
          </a:solidFill>
          <a:ln>
            <a:solidFill>
              <a:srgbClr val="C00000"/>
            </a:solidFill>
            <a:prstDash val="lgDash"/>
            <a:extLst>
              <a:ext uri="{C807C97D-BFC1-408E-A445-0C87EB9F89A2}">
                <ask:lineSketchStyleProps xmlns:ask="http://schemas.microsoft.com/office/drawing/2018/sketchyshapes" sd="300418385">
                  <a:custGeom>
                    <a:avLst/>
                    <a:gdLst>
                      <a:gd name="connsiteX0" fmla="*/ 0 w 1971809"/>
                      <a:gd name="connsiteY0" fmla="*/ 111066 h 666380"/>
                      <a:gd name="connsiteX1" fmla="*/ 111066 w 1971809"/>
                      <a:gd name="connsiteY1" fmla="*/ 0 h 666380"/>
                      <a:gd name="connsiteX2" fmla="*/ 729285 w 1971809"/>
                      <a:gd name="connsiteY2" fmla="*/ 0 h 666380"/>
                      <a:gd name="connsiteX3" fmla="*/ 1295014 w 1971809"/>
                      <a:gd name="connsiteY3" fmla="*/ 0 h 666380"/>
                      <a:gd name="connsiteX4" fmla="*/ 1860743 w 1971809"/>
                      <a:gd name="connsiteY4" fmla="*/ 0 h 666380"/>
                      <a:gd name="connsiteX5" fmla="*/ 1971809 w 1971809"/>
                      <a:gd name="connsiteY5" fmla="*/ 111066 h 666380"/>
                      <a:gd name="connsiteX6" fmla="*/ 1971809 w 1971809"/>
                      <a:gd name="connsiteY6" fmla="*/ 555314 h 666380"/>
                      <a:gd name="connsiteX7" fmla="*/ 1860743 w 1971809"/>
                      <a:gd name="connsiteY7" fmla="*/ 666380 h 666380"/>
                      <a:gd name="connsiteX8" fmla="*/ 1277517 w 1971809"/>
                      <a:gd name="connsiteY8" fmla="*/ 666380 h 666380"/>
                      <a:gd name="connsiteX9" fmla="*/ 694292 w 1971809"/>
                      <a:gd name="connsiteY9" fmla="*/ 666380 h 666380"/>
                      <a:gd name="connsiteX10" fmla="*/ 111066 w 1971809"/>
                      <a:gd name="connsiteY10" fmla="*/ 666380 h 666380"/>
                      <a:gd name="connsiteX11" fmla="*/ 0 w 1971809"/>
                      <a:gd name="connsiteY11" fmla="*/ 555314 h 666380"/>
                      <a:gd name="connsiteX12" fmla="*/ 0 w 1971809"/>
                      <a:gd name="connsiteY12" fmla="*/ 111066 h 66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1809" h="666380" extrusionOk="0">
                        <a:moveTo>
                          <a:pt x="0" y="111066"/>
                        </a:moveTo>
                        <a:cubicBezTo>
                          <a:pt x="9102" y="58417"/>
                          <a:pt x="42314" y="-4799"/>
                          <a:pt x="111066" y="0"/>
                        </a:cubicBezTo>
                        <a:cubicBezTo>
                          <a:pt x="237098" y="2551"/>
                          <a:pt x="581474" y="16534"/>
                          <a:pt x="729285" y="0"/>
                        </a:cubicBezTo>
                        <a:cubicBezTo>
                          <a:pt x="877096" y="-16534"/>
                          <a:pt x="1014816" y="-22326"/>
                          <a:pt x="1295014" y="0"/>
                        </a:cubicBezTo>
                        <a:cubicBezTo>
                          <a:pt x="1575212" y="22326"/>
                          <a:pt x="1721592" y="15844"/>
                          <a:pt x="1860743" y="0"/>
                        </a:cubicBezTo>
                        <a:cubicBezTo>
                          <a:pt x="1909677" y="-4817"/>
                          <a:pt x="1982862" y="48944"/>
                          <a:pt x="1971809" y="111066"/>
                        </a:cubicBezTo>
                        <a:cubicBezTo>
                          <a:pt x="1987914" y="264098"/>
                          <a:pt x="1991470" y="435391"/>
                          <a:pt x="1971809" y="555314"/>
                        </a:cubicBezTo>
                        <a:cubicBezTo>
                          <a:pt x="1981978" y="616945"/>
                          <a:pt x="1932996" y="660647"/>
                          <a:pt x="1860743" y="666380"/>
                        </a:cubicBezTo>
                        <a:cubicBezTo>
                          <a:pt x="1632689" y="656435"/>
                          <a:pt x="1553689" y="650290"/>
                          <a:pt x="1277517" y="666380"/>
                        </a:cubicBezTo>
                        <a:cubicBezTo>
                          <a:pt x="1001345" y="682470"/>
                          <a:pt x="933177" y="684755"/>
                          <a:pt x="694292" y="666380"/>
                        </a:cubicBezTo>
                        <a:cubicBezTo>
                          <a:pt x="455407" y="648005"/>
                          <a:pt x="341632" y="659058"/>
                          <a:pt x="111066" y="666380"/>
                        </a:cubicBezTo>
                        <a:cubicBezTo>
                          <a:pt x="51749" y="675206"/>
                          <a:pt x="-1455" y="618181"/>
                          <a:pt x="0" y="555314"/>
                        </a:cubicBezTo>
                        <a:cubicBezTo>
                          <a:pt x="12747" y="403867"/>
                          <a:pt x="-10346" y="221880"/>
                          <a:pt x="0" y="111066"/>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a:solidFill>
                    <a:srgbClr val="C00000"/>
                  </a:solidFill>
                </a:ln>
                <a:solidFill>
                  <a:srgbClr val="C00000"/>
                </a:solidFill>
              </a:rPr>
              <a:t>v2.0</a:t>
            </a:r>
            <a:endParaRPr lang="en-US" sz="4400" dirty="0">
              <a:ln>
                <a:solidFill>
                  <a:srgbClr val="C00000"/>
                </a:solidFill>
              </a:ln>
              <a:solidFill>
                <a:srgbClr val="C00000"/>
              </a:solidFill>
            </a:endParaRPr>
          </a:p>
        </p:txBody>
      </p:sp>
      <p:sp>
        <p:nvSpPr>
          <p:cNvPr id="12" name="TextBox 11">
            <a:extLst>
              <a:ext uri="{FF2B5EF4-FFF2-40B4-BE49-F238E27FC236}">
                <a16:creationId xmlns:a16="http://schemas.microsoft.com/office/drawing/2014/main" id="{94B7DD80-14FA-4E38-824C-8E83B495A7E4}"/>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236498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Groundbreaking Solution</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2327047"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Wallet Addresses</a:t>
            </a:r>
            <a:endParaRPr lang="en-US" dirty="0"/>
          </a:p>
        </p:txBody>
      </p:sp>
      <p:pic>
        <p:nvPicPr>
          <p:cNvPr id="1028" name="Picture 4" descr="Image result for ethereum name service logo transparent">
            <a:extLst>
              <a:ext uri="{FF2B5EF4-FFF2-40B4-BE49-F238E27FC236}">
                <a16:creationId xmlns:a16="http://schemas.microsoft.com/office/drawing/2014/main" id="{E59AB867-0549-42B6-B956-D6F438F5B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012" y="2382446"/>
            <a:ext cx="3910489" cy="2590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1D58E10-43A6-4ED3-BF96-A76CE1343FFB}"/>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2" name="Rectangle 1">
            <a:extLst>
              <a:ext uri="{FF2B5EF4-FFF2-40B4-BE49-F238E27FC236}">
                <a16:creationId xmlns:a16="http://schemas.microsoft.com/office/drawing/2014/main" id="{00440C54-832E-4449-BE62-22A3CD0D3C22}"/>
              </a:ext>
            </a:extLst>
          </p:cNvPr>
          <p:cNvSpPr/>
          <p:nvPr/>
        </p:nvSpPr>
        <p:spPr>
          <a:xfrm>
            <a:off x="2617613" y="2151612"/>
            <a:ext cx="1848198" cy="461665"/>
          </a:xfrm>
          <a:prstGeom prst="rect">
            <a:avLst/>
          </a:prstGeom>
        </p:spPr>
        <p:txBody>
          <a:bodyPr wrap="none">
            <a:spAutoFit/>
          </a:bodyPr>
          <a:lstStyle/>
          <a:p>
            <a:r>
              <a:rPr lang="en-US" dirty="0" err="1"/>
              <a:t>Texnomic.Eth</a:t>
            </a:r>
            <a:endParaRPr lang="en-US" dirty="0"/>
          </a:p>
        </p:txBody>
      </p:sp>
      <p:sp>
        <p:nvSpPr>
          <p:cNvPr id="4" name="Arrow: Down 3">
            <a:extLst>
              <a:ext uri="{FF2B5EF4-FFF2-40B4-BE49-F238E27FC236}">
                <a16:creationId xmlns:a16="http://schemas.microsoft.com/office/drawing/2014/main" id="{B399118E-2F20-441A-B112-D7DED1B0668A}"/>
              </a:ext>
            </a:extLst>
          </p:cNvPr>
          <p:cNvSpPr/>
          <p:nvPr/>
        </p:nvSpPr>
        <p:spPr>
          <a:xfrm>
            <a:off x="3275012" y="2819400"/>
            <a:ext cx="533400" cy="15240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800"/>
          </a:p>
        </p:txBody>
      </p:sp>
      <p:sp>
        <p:nvSpPr>
          <p:cNvPr id="12" name="Rectangle 11">
            <a:extLst>
              <a:ext uri="{FF2B5EF4-FFF2-40B4-BE49-F238E27FC236}">
                <a16:creationId xmlns:a16="http://schemas.microsoft.com/office/drawing/2014/main" id="{0C08730C-47B7-45D3-A16B-626BFC09CE97}"/>
              </a:ext>
            </a:extLst>
          </p:cNvPr>
          <p:cNvSpPr/>
          <p:nvPr/>
        </p:nvSpPr>
        <p:spPr>
          <a:xfrm>
            <a:off x="455612" y="4511581"/>
            <a:ext cx="6388993" cy="461665"/>
          </a:xfrm>
          <a:prstGeom prst="rect">
            <a:avLst/>
          </a:prstGeom>
        </p:spPr>
        <p:txBody>
          <a:bodyPr wrap="none">
            <a:spAutoFit/>
          </a:bodyPr>
          <a:lstStyle/>
          <a:p>
            <a:r>
              <a:rPr lang="en-US" dirty="0"/>
              <a:t>0xfe171b1c5c5584b65ec58a6fa2009f6ecee812d7</a:t>
            </a:r>
          </a:p>
        </p:txBody>
      </p:sp>
    </p:spTree>
    <p:extLst>
      <p:ext uri="{BB962C8B-B14F-4D97-AF65-F5344CB8AC3E}">
        <p14:creationId xmlns:p14="http://schemas.microsoft.com/office/powerpoint/2010/main" val="416478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CB9992-544D-4A16-B9FA-6A8D91447E38}"/>
              </a:ext>
            </a:extLst>
          </p:cNvPr>
          <p:cNvPicPr>
            <a:picLocks noChangeAspect="1"/>
          </p:cNvPicPr>
          <p:nvPr/>
        </p:nvPicPr>
        <p:blipFill rotWithShape="1">
          <a:blip r:embed="rId2"/>
          <a:srcRect l="17605" t="2408" r="16040" b="4384"/>
          <a:stretch/>
        </p:blipFill>
        <p:spPr>
          <a:xfrm>
            <a:off x="836612" y="149289"/>
            <a:ext cx="5638800" cy="6559421"/>
          </a:xfrm>
          <a:prstGeom prst="rect">
            <a:avLst/>
          </a:prstGeom>
          <a:effectLst>
            <a:softEdge rad="635000"/>
          </a:effectLst>
        </p:spPr>
      </p:pic>
      <p:sp>
        <p:nvSpPr>
          <p:cNvPr id="6" name="TextBox 5">
            <a:extLst>
              <a:ext uri="{FF2B5EF4-FFF2-40B4-BE49-F238E27FC236}">
                <a16:creationId xmlns:a16="http://schemas.microsoft.com/office/drawing/2014/main" id="{97BC6549-DBA6-4732-BEAF-44D97FC12DCA}"/>
              </a:ext>
            </a:extLst>
          </p:cNvPr>
          <p:cNvSpPr txBox="1"/>
          <p:nvPr/>
        </p:nvSpPr>
        <p:spPr>
          <a:xfrm>
            <a:off x="2436812" y="5105400"/>
            <a:ext cx="1882247" cy="923330"/>
          </a:xfrm>
          <a:prstGeom prst="rect">
            <a:avLst/>
          </a:prstGeom>
          <a:noFill/>
        </p:spPr>
        <p:txBody>
          <a:bodyPr wrap="none" rtlCol="0">
            <a:spAutoFit/>
          </a:bodyPr>
          <a:lstStyle/>
          <a:p>
            <a:r>
              <a:rPr lang="en-US" sz="5400" b="1" i="1" dirty="0">
                <a:effectLst>
                  <a:outerShdw blurRad="38100" dist="38100" dir="2700000" algn="tl">
                    <a:srgbClr val="000000">
                      <a:alpha val="43137"/>
                    </a:srgbClr>
                  </a:outerShdw>
                </a:effectLst>
              </a:rPr>
              <a:t>Demo</a:t>
            </a:r>
            <a:endParaRPr lang="en-US" sz="6000" b="1" i="1" dirty="0">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22E2F4F8-BF37-42D2-9069-070AC7FDAF21}"/>
              </a:ext>
            </a:extLst>
          </p:cNvPr>
          <p:cNvPicPr>
            <a:picLocks noChangeAspect="1"/>
          </p:cNvPicPr>
          <p:nvPr/>
        </p:nvPicPr>
        <p:blipFill rotWithShape="1">
          <a:blip r:embed="rId2">
            <a:alphaModFix amt="20000"/>
          </a:blip>
          <a:srcRect l="17605" t="2408" r="16040" b="4384"/>
          <a:stretch/>
        </p:blipFill>
        <p:spPr>
          <a:xfrm>
            <a:off x="6856412" y="1009455"/>
            <a:ext cx="4159917" cy="4839087"/>
          </a:xfrm>
          <a:prstGeom prst="rect">
            <a:avLst/>
          </a:prstGeom>
          <a:effectLst>
            <a:softEdge rad="635000"/>
          </a:effectLst>
        </p:spPr>
      </p:pic>
      <p:sp>
        <p:nvSpPr>
          <p:cNvPr id="7" name="TextBox 6">
            <a:extLst>
              <a:ext uri="{FF2B5EF4-FFF2-40B4-BE49-F238E27FC236}">
                <a16:creationId xmlns:a16="http://schemas.microsoft.com/office/drawing/2014/main" id="{245A6F55-FB97-428F-BB89-C1C91FF7F357}"/>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279477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E1F604B-3784-4D6B-A0BF-C277E9E74A8B}"/>
              </a:ext>
            </a:extLst>
          </p:cNvPr>
          <p:cNvSpPr txBox="1">
            <a:spLocks/>
          </p:cNvSpPr>
          <p:nvPr/>
        </p:nvSpPr>
        <p:spPr>
          <a:xfrm>
            <a:off x="820007" y="249278"/>
            <a:ext cx="10360501" cy="563563"/>
          </a:xfrm>
          <a:prstGeom prst="rect">
            <a:avLst/>
          </a:prstGeom>
        </p:spPr>
        <p:txBody>
          <a:bodyPr vert="horz" lIns="121899" tIns="60949" rIns="121899" bIns="60949" rtlCol="0" anchor="ctr">
            <a:normAutofit fontScale="97500" lnSpcReduction="1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Groundbreaking Solution</a:t>
            </a:r>
          </a:p>
        </p:txBody>
      </p:sp>
      <p:sp>
        <p:nvSpPr>
          <p:cNvPr id="6" name="TextBox 5">
            <a:extLst>
              <a:ext uri="{FF2B5EF4-FFF2-40B4-BE49-F238E27FC236}">
                <a16:creationId xmlns:a16="http://schemas.microsoft.com/office/drawing/2014/main" id="{97BC6549-DBA6-4732-BEAF-44D97FC12DCA}"/>
              </a:ext>
            </a:extLst>
          </p:cNvPr>
          <p:cNvSpPr txBox="1"/>
          <p:nvPr/>
        </p:nvSpPr>
        <p:spPr>
          <a:xfrm>
            <a:off x="912812" y="883275"/>
            <a:ext cx="3317831"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Starting with </a:t>
            </a:r>
            <a:r>
              <a:rPr lang="en-US" sz="2000" dirty="0" err="1"/>
              <a:t>Texnomic.Eth</a:t>
            </a:r>
            <a:endParaRPr lang="en-US" dirty="0"/>
          </a:p>
        </p:txBody>
      </p:sp>
      <p:pic>
        <p:nvPicPr>
          <p:cNvPr id="3" name="Picture 2" descr="A close up of a logo&#10;&#10;Description automatically generated">
            <a:extLst>
              <a:ext uri="{FF2B5EF4-FFF2-40B4-BE49-F238E27FC236}">
                <a16:creationId xmlns:a16="http://schemas.microsoft.com/office/drawing/2014/main" id="{CA862F5D-768B-44BE-9155-8778ED751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27" y="1905000"/>
            <a:ext cx="1452803" cy="2331550"/>
          </a:xfrm>
          <a:prstGeom prst="rect">
            <a:avLst/>
          </a:prstGeom>
        </p:spPr>
      </p:pic>
      <p:pic>
        <p:nvPicPr>
          <p:cNvPr id="1028" name="Picture 4" descr="Image result for ethereum name service logo transparent">
            <a:extLst>
              <a:ext uri="{FF2B5EF4-FFF2-40B4-BE49-F238E27FC236}">
                <a16:creationId xmlns:a16="http://schemas.microsoft.com/office/drawing/2014/main" id="{E59AB867-0549-42B6-B956-D6F438F5B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012" y="2382446"/>
            <a:ext cx="3910489" cy="2590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92EA35-B638-47E9-B46E-7AF705E6EBF9}"/>
              </a:ext>
            </a:extLst>
          </p:cNvPr>
          <p:cNvSpPr txBox="1"/>
          <p:nvPr/>
        </p:nvSpPr>
        <p:spPr>
          <a:xfrm>
            <a:off x="5021612" y="2542759"/>
            <a:ext cx="1066318" cy="2215991"/>
          </a:xfrm>
          <a:prstGeom prst="rect">
            <a:avLst/>
          </a:prstGeom>
          <a:noFill/>
        </p:spPr>
        <p:txBody>
          <a:bodyPr wrap="none" rtlCol="0">
            <a:spAutoFit/>
          </a:bodyPr>
          <a:lstStyle/>
          <a:p>
            <a:r>
              <a:rPr lang="en-US" sz="13800" i="1" dirty="0">
                <a:effectLst>
                  <a:outerShdw blurRad="38100" dist="38100" dir="2700000" algn="tl">
                    <a:srgbClr val="000000">
                      <a:alpha val="43137"/>
                    </a:srgbClr>
                  </a:outerShdw>
                </a:effectLst>
              </a:rPr>
              <a:t>+</a:t>
            </a:r>
          </a:p>
        </p:txBody>
      </p:sp>
      <p:sp>
        <p:nvSpPr>
          <p:cNvPr id="10" name="TextBox 9">
            <a:extLst>
              <a:ext uri="{FF2B5EF4-FFF2-40B4-BE49-F238E27FC236}">
                <a16:creationId xmlns:a16="http://schemas.microsoft.com/office/drawing/2014/main" id="{AF03749A-F245-42C3-BF99-9F0402F993CB}"/>
              </a:ext>
            </a:extLst>
          </p:cNvPr>
          <p:cNvSpPr txBox="1"/>
          <p:nvPr/>
        </p:nvSpPr>
        <p:spPr>
          <a:xfrm>
            <a:off x="1159421" y="4381111"/>
            <a:ext cx="4277414" cy="954107"/>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DNS Resolver </a:t>
            </a:r>
          </a:p>
          <a:p>
            <a:pPr algn="ctr"/>
            <a:r>
              <a:rPr lang="en-US" sz="280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SMART CONTRACT</a:t>
            </a:r>
          </a:p>
        </p:txBody>
      </p:sp>
      <p:sp>
        <p:nvSpPr>
          <p:cNvPr id="11" name="TextBox 10">
            <a:extLst>
              <a:ext uri="{FF2B5EF4-FFF2-40B4-BE49-F238E27FC236}">
                <a16:creationId xmlns:a16="http://schemas.microsoft.com/office/drawing/2014/main" id="{61D58E10-43A6-4ED3-BF96-A76CE1343FFB}"/>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324918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CB9992-544D-4A16-B9FA-6A8D91447E38}"/>
              </a:ext>
            </a:extLst>
          </p:cNvPr>
          <p:cNvPicPr>
            <a:picLocks noChangeAspect="1"/>
          </p:cNvPicPr>
          <p:nvPr/>
        </p:nvPicPr>
        <p:blipFill rotWithShape="1">
          <a:blip r:embed="rId2"/>
          <a:srcRect l="17605" t="2408" r="16040" b="4384"/>
          <a:stretch/>
        </p:blipFill>
        <p:spPr>
          <a:xfrm>
            <a:off x="836612" y="149289"/>
            <a:ext cx="5638800" cy="6559421"/>
          </a:xfrm>
          <a:prstGeom prst="rect">
            <a:avLst/>
          </a:prstGeom>
          <a:effectLst>
            <a:softEdge rad="635000"/>
          </a:effectLst>
        </p:spPr>
      </p:pic>
      <p:sp>
        <p:nvSpPr>
          <p:cNvPr id="6" name="TextBox 5">
            <a:extLst>
              <a:ext uri="{FF2B5EF4-FFF2-40B4-BE49-F238E27FC236}">
                <a16:creationId xmlns:a16="http://schemas.microsoft.com/office/drawing/2014/main" id="{97BC6549-DBA6-4732-BEAF-44D97FC12DCA}"/>
              </a:ext>
            </a:extLst>
          </p:cNvPr>
          <p:cNvSpPr txBox="1"/>
          <p:nvPr/>
        </p:nvSpPr>
        <p:spPr>
          <a:xfrm>
            <a:off x="2436812" y="5105400"/>
            <a:ext cx="1882247" cy="923330"/>
          </a:xfrm>
          <a:prstGeom prst="rect">
            <a:avLst/>
          </a:prstGeom>
          <a:noFill/>
        </p:spPr>
        <p:txBody>
          <a:bodyPr wrap="none" rtlCol="0">
            <a:spAutoFit/>
          </a:bodyPr>
          <a:lstStyle/>
          <a:p>
            <a:r>
              <a:rPr lang="en-US" sz="5400" b="1" i="1" dirty="0">
                <a:effectLst>
                  <a:outerShdw blurRad="38100" dist="38100" dir="2700000" algn="tl">
                    <a:srgbClr val="000000">
                      <a:alpha val="43137"/>
                    </a:srgbClr>
                  </a:outerShdw>
                </a:effectLst>
              </a:rPr>
              <a:t>Demo</a:t>
            </a:r>
            <a:endParaRPr lang="en-US" sz="6000" b="1" i="1" dirty="0">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22E2F4F8-BF37-42D2-9069-070AC7FDAF21}"/>
              </a:ext>
            </a:extLst>
          </p:cNvPr>
          <p:cNvPicPr>
            <a:picLocks noChangeAspect="1"/>
          </p:cNvPicPr>
          <p:nvPr/>
        </p:nvPicPr>
        <p:blipFill rotWithShape="1">
          <a:blip r:embed="rId2">
            <a:alphaModFix amt="20000"/>
          </a:blip>
          <a:srcRect l="17605" t="2408" r="16040" b="4384"/>
          <a:stretch/>
        </p:blipFill>
        <p:spPr>
          <a:xfrm>
            <a:off x="6856412" y="1009455"/>
            <a:ext cx="4159917" cy="4839087"/>
          </a:xfrm>
          <a:prstGeom prst="rect">
            <a:avLst/>
          </a:prstGeom>
          <a:effectLst>
            <a:softEdge rad="635000"/>
          </a:effectLst>
        </p:spPr>
      </p:pic>
      <p:sp>
        <p:nvSpPr>
          <p:cNvPr id="7" name="TextBox 6">
            <a:extLst>
              <a:ext uri="{FF2B5EF4-FFF2-40B4-BE49-F238E27FC236}">
                <a16:creationId xmlns:a16="http://schemas.microsoft.com/office/drawing/2014/main" id="{245A6F55-FB97-428F-BB89-C1C91FF7F357}"/>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134859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A-Call</a:t>
            </a:r>
          </a:p>
        </p:txBody>
      </p:sp>
      <p:sp>
        <p:nvSpPr>
          <p:cNvPr id="5" name="Subtitle 4"/>
          <p:cNvSpPr>
            <a:spLocks noGrp="1"/>
          </p:cNvSpPr>
          <p:nvPr>
            <p:ph type="subTitle" idx="1"/>
          </p:nvPr>
        </p:nvSpPr>
        <p:spPr/>
        <p:txBody>
          <a:bodyPr/>
          <a:lstStyle/>
          <a:p>
            <a:r>
              <a:rPr lang="en-US" dirty="0">
                <a:effectLst>
                  <a:outerShdw blurRad="38100" dist="38100" dir="2700000" algn="tl">
                    <a:srgbClr val="000000">
                      <a:alpha val="43137"/>
                    </a:srgbClr>
                  </a:outerShdw>
                </a:effectLst>
              </a:rPr>
              <a:t>Investors</a:t>
            </a:r>
          </a:p>
        </p:txBody>
      </p:sp>
      <p:sp>
        <p:nvSpPr>
          <p:cNvPr id="3" name="TextBox 2">
            <a:extLst>
              <a:ext uri="{FF2B5EF4-FFF2-40B4-BE49-F238E27FC236}">
                <a16:creationId xmlns:a16="http://schemas.microsoft.com/office/drawing/2014/main" id="{9899F0BC-F4F6-4E51-AB1E-F2DF21C6AB73}"/>
              </a:ext>
            </a:extLst>
          </p:cNvPr>
          <p:cNvSpPr txBox="1"/>
          <p:nvPr/>
        </p:nvSpPr>
        <p:spPr>
          <a:xfrm>
            <a:off x="1114360" y="2126159"/>
            <a:ext cx="678391" cy="769441"/>
          </a:xfrm>
          <a:prstGeom prst="rect">
            <a:avLst/>
          </a:prstGeom>
          <a:noFill/>
        </p:spPr>
        <p:txBody>
          <a:bodyPr wrap="none" rtlCol="0">
            <a:spAutoFit/>
          </a:bodyPr>
          <a:lstStyle/>
          <a:p>
            <a:r>
              <a:rPr lang="en-US" sz="4400" dirty="0">
                <a:latin typeface="Brush Script MT" panose="03060802040406070304" pitchFamily="66" charset="0"/>
              </a:rPr>
              <a:t>for</a:t>
            </a:r>
          </a:p>
        </p:txBody>
      </p:sp>
      <p:sp>
        <p:nvSpPr>
          <p:cNvPr id="4" name="TextBox 3">
            <a:extLst>
              <a:ext uri="{FF2B5EF4-FFF2-40B4-BE49-F238E27FC236}">
                <a16:creationId xmlns:a16="http://schemas.microsoft.com/office/drawing/2014/main" id="{6A103997-DA84-4F50-8AD9-28B2E56F90EB}"/>
              </a:ext>
            </a:extLst>
          </p:cNvPr>
          <p:cNvSpPr txBox="1"/>
          <p:nvPr/>
        </p:nvSpPr>
        <p:spPr>
          <a:xfrm>
            <a:off x="-32802" y="5532324"/>
            <a:ext cx="3239669" cy="646331"/>
          </a:xfrm>
          <a:prstGeom prst="rect">
            <a:avLst/>
          </a:prstGeom>
          <a:noFill/>
        </p:spPr>
        <p:txBody>
          <a:bodyPr wrap="none" rtlCol="0">
            <a:spAutoFit/>
          </a:bodyPr>
          <a:lstStyle/>
          <a:p>
            <a:r>
              <a:rPr lang="en-US" sz="3600" dirty="0">
                <a:effectLst>
                  <a:outerShdw blurRad="38100" dist="38100" dir="2700000" algn="tl">
                    <a:srgbClr val="000000">
                      <a:alpha val="43137"/>
                    </a:srgbClr>
                  </a:outerShdw>
                </a:effectLst>
              </a:rPr>
              <a:t>Mohamed </a:t>
            </a:r>
            <a:r>
              <a:rPr lang="en-US" sz="3600" i="1" dirty="0">
                <a:effectLst>
                  <a:outerShdw blurRad="38100" dist="38100" dir="2700000" algn="tl">
                    <a:srgbClr val="000000">
                      <a:alpha val="43137"/>
                    </a:srgbClr>
                  </a:outerShdw>
                </a:effectLst>
              </a:rPr>
              <a:t>Samy</a:t>
            </a:r>
          </a:p>
        </p:txBody>
      </p:sp>
      <p:pic>
        <p:nvPicPr>
          <p:cNvPr id="11" name="Picture 10">
            <a:extLst>
              <a:ext uri="{FF2B5EF4-FFF2-40B4-BE49-F238E27FC236}">
                <a16:creationId xmlns:a16="http://schemas.microsoft.com/office/drawing/2014/main" id="{A9130757-FDD6-4C3B-BE7C-06987E49F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522" y="6153641"/>
            <a:ext cx="351576" cy="351576"/>
          </a:xfrm>
          <a:prstGeom prst="rect">
            <a:avLst/>
          </a:prstGeom>
        </p:spPr>
      </p:pic>
      <p:pic>
        <p:nvPicPr>
          <p:cNvPr id="14" name="Picture 13" descr="A close up of a logo&#10;&#10;Description automatically generated">
            <a:extLst>
              <a:ext uri="{FF2B5EF4-FFF2-40B4-BE49-F238E27FC236}">
                <a16:creationId xmlns:a16="http://schemas.microsoft.com/office/drawing/2014/main" id="{C350AFF5-401E-4FBD-8973-0F9A97D33E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07" y="6144103"/>
            <a:ext cx="351576" cy="351576"/>
          </a:xfrm>
          <a:prstGeom prst="rect">
            <a:avLst/>
          </a:prstGeom>
        </p:spPr>
      </p:pic>
      <p:pic>
        <p:nvPicPr>
          <p:cNvPr id="16" name="Picture 15" descr="A picture containing vector graphics&#10;&#10;Description automatically generated">
            <a:extLst>
              <a:ext uri="{FF2B5EF4-FFF2-40B4-BE49-F238E27FC236}">
                <a16:creationId xmlns:a16="http://schemas.microsoft.com/office/drawing/2014/main" id="{99AAE686-3A18-44C6-9F21-7C75559DA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492" y="6144103"/>
            <a:ext cx="351576" cy="351576"/>
          </a:xfrm>
          <a:prstGeom prst="rect">
            <a:avLst/>
          </a:prstGeom>
        </p:spPr>
      </p:pic>
      <p:sp>
        <p:nvSpPr>
          <p:cNvPr id="17" name="TextBox 16">
            <a:extLst>
              <a:ext uri="{FF2B5EF4-FFF2-40B4-BE49-F238E27FC236}">
                <a16:creationId xmlns:a16="http://schemas.microsoft.com/office/drawing/2014/main" id="{D1C85365-5604-4412-81F7-F5CFCC5492C9}"/>
              </a:ext>
            </a:extLst>
          </p:cNvPr>
          <p:cNvSpPr txBox="1"/>
          <p:nvPr/>
        </p:nvSpPr>
        <p:spPr>
          <a:xfrm>
            <a:off x="1451219" y="6304722"/>
            <a:ext cx="1026050"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Texnomic Ltd.</a:t>
            </a:r>
          </a:p>
        </p:txBody>
      </p:sp>
      <p:sp>
        <p:nvSpPr>
          <p:cNvPr id="18" name="TextBox 17">
            <a:extLst>
              <a:ext uri="{FF2B5EF4-FFF2-40B4-BE49-F238E27FC236}">
                <a16:creationId xmlns:a16="http://schemas.microsoft.com/office/drawing/2014/main" id="{A8CC7F14-C694-434C-A8E3-29D0C19C3BFF}"/>
              </a:ext>
            </a:extLst>
          </p:cNvPr>
          <p:cNvSpPr txBox="1"/>
          <p:nvPr/>
        </p:nvSpPr>
        <p:spPr>
          <a:xfrm>
            <a:off x="1441622" y="6096000"/>
            <a:ext cx="1965282"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Principal Security Researcher</a:t>
            </a:r>
          </a:p>
        </p:txBody>
      </p:sp>
      <p:pic>
        <p:nvPicPr>
          <p:cNvPr id="1026" name="Picture 2" descr="Money concept logo template Free Vector">
            <a:extLst>
              <a:ext uri="{FF2B5EF4-FFF2-40B4-BE49-F238E27FC236}">
                <a16:creationId xmlns:a16="http://schemas.microsoft.com/office/drawing/2014/main" id="{A706579D-F5A4-496B-9FD2-3B5D32D7B1E2}"/>
              </a:ext>
            </a:extLst>
          </p:cNvPr>
          <p:cNvPicPr>
            <a:picLocks noChangeAspect="1" noChangeArrowheads="1"/>
          </p:cNvPicPr>
          <p:nvPr/>
        </p:nvPicPr>
        <p:blipFill rotWithShape="1">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l="21885" t="23163" r="19329" b="39776"/>
          <a:stretch/>
        </p:blipFill>
        <p:spPr bwMode="auto">
          <a:xfrm>
            <a:off x="6094412" y="1951882"/>
            <a:ext cx="3505200" cy="22098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EA0F92C-73E1-45C8-A42A-61871343D7BD}"/>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81532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a:t>
            </a:r>
          </a:p>
        </p:txBody>
      </p:sp>
      <p:sp>
        <p:nvSpPr>
          <p:cNvPr id="5" name="Subtitle 4"/>
          <p:cNvSpPr>
            <a:spLocks noGrp="1"/>
          </p:cNvSpPr>
          <p:nvPr>
            <p:ph type="subTitle" idx="1"/>
          </p:nvPr>
        </p:nvSpPr>
        <p:spPr/>
        <p:txBody>
          <a:bodyPr/>
          <a:lstStyle/>
          <a:p>
            <a:r>
              <a:rPr lang="en-US" dirty="0">
                <a:effectLst>
                  <a:outerShdw blurRad="38100" dist="38100" dir="2700000" algn="tl">
                    <a:srgbClr val="000000">
                      <a:alpha val="43137"/>
                    </a:srgbClr>
                  </a:outerShdw>
                </a:effectLst>
              </a:rPr>
              <a:t>Cairo Security Camp 2019</a:t>
            </a:r>
          </a:p>
        </p:txBody>
      </p:sp>
      <p:sp>
        <p:nvSpPr>
          <p:cNvPr id="3" name="TextBox 2">
            <a:extLst>
              <a:ext uri="{FF2B5EF4-FFF2-40B4-BE49-F238E27FC236}">
                <a16:creationId xmlns:a16="http://schemas.microsoft.com/office/drawing/2014/main" id="{9899F0BC-F4F6-4E51-AB1E-F2DF21C6AB73}"/>
              </a:ext>
            </a:extLst>
          </p:cNvPr>
          <p:cNvSpPr txBox="1"/>
          <p:nvPr/>
        </p:nvSpPr>
        <p:spPr>
          <a:xfrm>
            <a:off x="1114360" y="2126159"/>
            <a:ext cx="788999" cy="769441"/>
          </a:xfrm>
          <a:prstGeom prst="rect">
            <a:avLst/>
          </a:prstGeom>
          <a:noFill/>
        </p:spPr>
        <p:txBody>
          <a:bodyPr wrap="none" rtlCol="0">
            <a:spAutoFit/>
          </a:bodyPr>
          <a:lstStyle/>
          <a:p>
            <a:r>
              <a:rPr lang="en-US" sz="4400" dirty="0">
                <a:latin typeface="Brush Script MT" panose="03060802040406070304" pitchFamily="66" charset="0"/>
              </a:rPr>
              <a:t>you</a:t>
            </a:r>
          </a:p>
        </p:txBody>
      </p:sp>
      <p:sp>
        <p:nvSpPr>
          <p:cNvPr id="4" name="TextBox 3">
            <a:extLst>
              <a:ext uri="{FF2B5EF4-FFF2-40B4-BE49-F238E27FC236}">
                <a16:creationId xmlns:a16="http://schemas.microsoft.com/office/drawing/2014/main" id="{6A103997-DA84-4F50-8AD9-28B2E56F90EB}"/>
              </a:ext>
            </a:extLst>
          </p:cNvPr>
          <p:cNvSpPr txBox="1"/>
          <p:nvPr/>
        </p:nvSpPr>
        <p:spPr>
          <a:xfrm>
            <a:off x="-32802" y="5532324"/>
            <a:ext cx="3239669" cy="646331"/>
          </a:xfrm>
          <a:prstGeom prst="rect">
            <a:avLst/>
          </a:prstGeom>
          <a:noFill/>
        </p:spPr>
        <p:txBody>
          <a:bodyPr wrap="none" rtlCol="0">
            <a:spAutoFit/>
          </a:bodyPr>
          <a:lstStyle/>
          <a:p>
            <a:r>
              <a:rPr lang="en-US" sz="3600" dirty="0">
                <a:effectLst>
                  <a:outerShdw blurRad="38100" dist="38100" dir="2700000" algn="tl">
                    <a:srgbClr val="000000">
                      <a:alpha val="43137"/>
                    </a:srgbClr>
                  </a:outerShdw>
                </a:effectLst>
              </a:rPr>
              <a:t>Mohamed </a:t>
            </a:r>
            <a:r>
              <a:rPr lang="en-US" sz="3600" i="1" dirty="0">
                <a:effectLst>
                  <a:outerShdw blurRad="38100" dist="38100" dir="2700000" algn="tl">
                    <a:srgbClr val="000000">
                      <a:alpha val="43137"/>
                    </a:srgbClr>
                  </a:outerShdw>
                </a:effectLst>
              </a:rPr>
              <a:t>Samy</a:t>
            </a:r>
          </a:p>
        </p:txBody>
      </p:sp>
      <p:pic>
        <p:nvPicPr>
          <p:cNvPr id="11" name="Picture 10">
            <a:extLst>
              <a:ext uri="{FF2B5EF4-FFF2-40B4-BE49-F238E27FC236}">
                <a16:creationId xmlns:a16="http://schemas.microsoft.com/office/drawing/2014/main" id="{A9130757-FDD6-4C3B-BE7C-06987E49F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522" y="6153641"/>
            <a:ext cx="351576" cy="351576"/>
          </a:xfrm>
          <a:prstGeom prst="rect">
            <a:avLst/>
          </a:prstGeom>
        </p:spPr>
      </p:pic>
      <p:sp>
        <p:nvSpPr>
          <p:cNvPr id="12" name="TextBox 11">
            <a:extLst>
              <a:ext uri="{FF2B5EF4-FFF2-40B4-BE49-F238E27FC236}">
                <a16:creationId xmlns:a16="http://schemas.microsoft.com/office/drawing/2014/main" id="{5120917E-CBD4-4CAB-B26B-D1C769211686}"/>
              </a:ext>
            </a:extLst>
          </p:cNvPr>
          <p:cNvSpPr txBox="1"/>
          <p:nvPr/>
        </p:nvSpPr>
        <p:spPr>
          <a:xfrm>
            <a:off x="10304896"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pic>
        <p:nvPicPr>
          <p:cNvPr id="14" name="Picture 13" descr="A close up of a logo&#10;&#10;Description automatically generated">
            <a:extLst>
              <a:ext uri="{FF2B5EF4-FFF2-40B4-BE49-F238E27FC236}">
                <a16:creationId xmlns:a16="http://schemas.microsoft.com/office/drawing/2014/main" id="{C350AFF5-401E-4FBD-8973-0F9A97D33E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07" y="6144103"/>
            <a:ext cx="351576" cy="351576"/>
          </a:xfrm>
          <a:prstGeom prst="rect">
            <a:avLst/>
          </a:prstGeom>
        </p:spPr>
      </p:pic>
      <p:pic>
        <p:nvPicPr>
          <p:cNvPr id="16" name="Picture 15" descr="A picture containing vector graphics&#10;&#10;Description automatically generated">
            <a:extLst>
              <a:ext uri="{FF2B5EF4-FFF2-40B4-BE49-F238E27FC236}">
                <a16:creationId xmlns:a16="http://schemas.microsoft.com/office/drawing/2014/main" id="{99AAE686-3A18-44C6-9F21-7C75559DA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492" y="6144103"/>
            <a:ext cx="351576" cy="351576"/>
          </a:xfrm>
          <a:prstGeom prst="rect">
            <a:avLst/>
          </a:prstGeom>
        </p:spPr>
      </p:pic>
      <p:sp>
        <p:nvSpPr>
          <p:cNvPr id="17" name="TextBox 16">
            <a:extLst>
              <a:ext uri="{FF2B5EF4-FFF2-40B4-BE49-F238E27FC236}">
                <a16:creationId xmlns:a16="http://schemas.microsoft.com/office/drawing/2014/main" id="{D1C85365-5604-4412-81F7-F5CFCC5492C9}"/>
              </a:ext>
            </a:extLst>
          </p:cNvPr>
          <p:cNvSpPr txBox="1"/>
          <p:nvPr/>
        </p:nvSpPr>
        <p:spPr>
          <a:xfrm>
            <a:off x="1451219" y="6304722"/>
            <a:ext cx="901081"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@Texnomic</a:t>
            </a:r>
          </a:p>
        </p:txBody>
      </p:sp>
      <p:sp>
        <p:nvSpPr>
          <p:cNvPr id="18" name="TextBox 17">
            <a:extLst>
              <a:ext uri="{FF2B5EF4-FFF2-40B4-BE49-F238E27FC236}">
                <a16:creationId xmlns:a16="http://schemas.microsoft.com/office/drawing/2014/main" id="{A8CC7F14-C694-434C-A8E3-29D0C19C3BFF}"/>
              </a:ext>
            </a:extLst>
          </p:cNvPr>
          <p:cNvSpPr txBox="1"/>
          <p:nvPr/>
        </p:nvSpPr>
        <p:spPr>
          <a:xfrm>
            <a:off x="1441622" y="6096000"/>
            <a:ext cx="1965282"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Principal Security Researcher</a:t>
            </a:r>
          </a:p>
        </p:txBody>
      </p:sp>
    </p:spTree>
    <p:extLst>
      <p:ext uri="{BB962C8B-B14F-4D97-AF65-F5344CB8AC3E}">
        <p14:creationId xmlns:p14="http://schemas.microsoft.com/office/powerpoint/2010/main" val="290724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13ADF-3D59-4C28-B094-7DCDCCDFA6B8}"/>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
        <p:nvSpPr>
          <p:cNvPr id="9" name="Content Placeholder 13">
            <a:extLst>
              <a:ext uri="{FF2B5EF4-FFF2-40B4-BE49-F238E27FC236}">
                <a16:creationId xmlns:a16="http://schemas.microsoft.com/office/drawing/2014/main" id="{3DC31946-2658-430A-8DB1-7968864F0F44}"/>
              </a:ext>
            </a:extLst>
          </p:cNvPr>
          <p:cNvSpPr txBox="1">
            <a:spLocks/>
          </p:cNvSpPr>
          <p:nvPr/>
        </p:nvSpPr>
        <p:spPr>
          <a:xfrm>
            <a:off x="1218883" y="1701797"/>
            <a:ext cx="10360501" cy="4462272"/>
          </a:xfrm>
          <a:prstGeom prst="rect">
            <a:avLst/>
          </a:prstGeom>
        </p:spPr>
        <p:txBody>
          <a:bodyPr vert="horz" lIns="121899" tIns="60949" rIns="121899" bIns="60949" rtlCol="0">
            <a:normAutofit fontScale="77500" lnSpcReduction="20000"/>
          </a:bodyPr>
          <a:lstStyle>
            <a:lvl1pPr marL="304747" indent="-304747">
              <a:lnSpc>
                <a:spcPct val="90000"/>
              </a:lnSpc>
              <a:spcBef>
                <a:spcPts val="1600"/>
              </a:spcBef>
              <a:buClr>
                <a:schemeClr val="accent1"/>
              </a:buClr>
              <a:buSzPct val="100000"/>
              <a:buFont typeface="Arial" pitchFamily="34" charset="0"/>
              <a:buChar char="•"/>
              <a:defRPr sz="2800"/>
            </a:lvl1pPr>
            <a:lvl2pPr indent="-231607">
              <a:lnSpc>
                <a:spcPct val="90000"/>
              </a:lnSpc>
              <a:spcBef>
                <a:spcPts val="800"/>
              </a:spcBef>
              <a:buClr>
                <a:schemeClr val="accent1"/>
              </a:buClr>
              <a:buSzPct val="80000"/>
              <a:buFont typeface="Arial" pitchFamily="34" charset="0"/>
              <a:buChar char="•"/>
            </a:lvl2pPr>
            <a:lvl3pPr marL="914240" indent="-231607">
              <a:lnSpc>
                <a:spcPct val="90000"/>
              </a:lnSpc>
              <a:spcBef>
                <a:spcPts val="800"/>
              </a:spcBef>
              <a:buClr>
                <a:schemeClr val="accent1"/>
              </a:buClr>
              <a:buSzPct val="80000"/>
              <a:buFont typeface="Arial" pitchFamily="34" charset="0"/>
              <a:buChar char="•"/>
              <a:defRPr sz="2000"/>
            </a:lvl3pPr>
            <a:lvl4pPr marL="1218987" indent="-231607">
              <a:lnSpc>
                <a:spcPct val="90000"/>
              </a:lnSpc>
              <a:spcBef>
                <a:spcPts val="800"/>
              </a:spcBef>
              <a:buClr>
                <a:schemeClr val="accent1"/>
              </a:buClr>
              <a:buSzPct val="80000"/>
              <a:buFont typeface="Arial" pitchFamily="34" charset="0"/>
              <a:buChar char="•"/>
              <a:defRPr sz="2000"/>
            </a:lvl4pPr>
            <a:lvl5pPr marL="1523733" indent="-231607">
              <a:lnSpc>
                <a:spcPct val="90000"/>
              </a:lnSpc>
              <a:spcBef>
                <a:spcPts val="800"/>
              </a:spcBef>
              <a:buClr>
                <a:schemeClr val="accent1"/>
              </a:buClr>
              <a:buSzPct val="80000"/>
              <a:buFont typeface="Arial" pitchFamily="34" charset="0"/>
              <a:buChar char="•"/>
              <a:defRPr sz="2000"/>
            </a:lvl5pPr>
            <a:lvl6pPr marL="1828480" indent="-231607">
              <a:lnSpc>
                <a:spcPct val="90000"/>
              </a:lnSpc>
              <a:spcBef>
                <a:spcPts val="800"/>
              </a:spcBef>
              <a:buClr>
                <a:schemeClr val="accent1"/>
              </a:buClr>
              <a:buSzPct val="80000"/>
              <a:buFont typeface="Arial" pitchFamily="34" charset="0"/>
              <a:buChar char="•"/>
              <a:defRPr sz="2000"/>
            </a:lvl6pPr>
            <a:lvl7pPr marL="2133227" indent="-231607">
              <a:lnSpc>
                <a:spcPct val="90000"/>
              </a:lnSpc>
              <a:spcBef>
                <a:spcPts val="800"/>
              </a:spcBef>
              <a:buClr>
                <a:schemeClr val="accent1"/>
              </a:buClr>
              <a:buSzPct val="80000"/>
              <a:buFont typeface="Arial" pitchFamily="34" charset="0"/>
              <a:buChar char="•"/>
              <a:defRPr sz="2000"/>
            </a:lvl7pPr>
            <a:lvl8pPr marL="2437973" indent="-231607">
              <a:lnSpc>
                <a:spcPct val="90000"/>
              </a:lnSpc>
              <a:spcBef>
                <a:spcPts val="800"/>
              </a:spcBef>
              <a:buClr>
                <a:schemeClr val="accent1"/>
              </a:buClr>
              <a:buSzPct val="80000"/>
              <a:buFont typeface="Arial" pitchFamily="34" charset="0"/>
              <a:buChar char="•"/>
              <a:defRPr sz="2000" baseline="0"/>
            </a:lvl8pPr>
            <a:lvl9pPr marL="2742720" indent="-231607">
              <a:lnSpc>
                <a:spcPct val="90000"/>
              </a:lnSpc>
              <a:spcBef>
                <a:spcPts val="800"/>
              </a:spcBef>
              <a:buClr>
                <a:schemeClr val="accent1"/>
              </a:buClr>
              <a:buSzPct val="80000"/>
              <a:buFont typeface="Arial" pitchFamily="34" charset="0"/>
              <a:buChar char="•"/>
              <a:defRPr sz="2000" baseline="0"/>
            </a:lvl9pPr>
          </a:lstStyle>
          <a:p>
            <a:pPr marL="514350" indent="-514350">
              <a:buFont typeface="+mj-lt"/>
              <a:buAutoNum type="arabicPeriod"/>
            </a:pPr>
            <a:r>
              <a:rPr lang="en-US" dirty="0">
                <a:solidFill>
                  <a:schemeClr val="bg1">
                    <a:lumMod val="85000"/>
                    <a:lumOff val="15000"/>
                  </a:schemeClr>
                </a:solidFill>
              </a:rPr>
              <a:t>It’s Always DNS</a:t>
            </a:r>
          </a:p>
          <a:p>
            <a:pPr marL="514350" indent="-514350">
              <a:buFont typeface="+mj-lt"/>
              <a:buAutoNum type="arabicPeriod"/>
            </a:pPr>
            <a:r>
              <a:rPr lang="en-US" dirty="0"/>
              <a:t>DNS: The “Accurate” Definition</a:t>
            </a:r>
          </a:p>
          <a:p>
            <a:pPr marL="514350" indent="-514350">
              <a:buFont typeface="+mj-lt"/>
              <a:buAutoNum type="arabicPeriod"/>
            </a:pPr>
            <a:r>
              <a:rPr lang="en-US" dirty="0">
                <a:solidFill>
                  <a:schemeClr val="bg1">
                    <a:lumMod val="85000"/>
                    <a:lumOff val="15000"/>
                  </a:schemeClr>
                </a:solidFill>
              </a:rPr>
              <a:t>DNS: A 1980s Protocol in a 2020 Cyberwar</a:t>
            </a:r>
          </a:p>
          <a:p>
            <a:pPr marL="514350" indent="-514350">
              <a:buFont typeface="+mj-lt"/>
              <a:buAutoNum type="arabicPeriod"/>
            </a:pPr>
            <a:r>
              <a:rPr lang="en-US" dirty="0">
                <a:solidFill>
                  <a:schemeClr val="bg1">
                    <a:lumMod val="85000"/>
                    <a:lumOff val="15000"/>
                  </a:schemeClr>
                </a:solidFill>
              </a:rPr>
              <a:t>DNS: Protocol Deep-Dive</a:t>
            </a:r>
          </a:p>
          <a:p>
            <a:pPr marL="514350" indent="-514350">
              <a:buFont typeface="+mj-lt"/>
              <a:buAutoNum type="arabicPeriod"/>
            </a:pPr>
            <a:r>
              <a:rPr lang="en-US" dirty="0">
                <a:solidFill>
                  <a:schemeClr val="bg1">
                    <a:lumMod val="85000"/>
                    <a:lumOff val="15000"/>
                  </a:schemeClr>
                </a:solidFill>
              </a:rPr>
              <a:t>DNS Attacks in Wildlife</a:t>
            </a:r>
          </a:p>
          <a:p>
            <a:pPr marL="514350" indent="-514350">
              <a:buFont typeface="+mj-lt"/>
              <a:buAutoNum type="arabicPeriod"/>
            </a:pPr>
            <a:r>
              <a:rPr lang="en-US" dirty="0">
                <a:solidFill>
                  <a:schemeClr val="bg1">
                    <a:lumMod val="85000"/>
                    <a:lumOff val="15000"/>
                  </a:schemeClr>
                </a:solidFill>
              </a:rPr>
              <a:t>Standardized Cross-Platform “Lack” of Security</a:t>
            </a:r>
          </a:p>
          <a:p>
            <a:pPr marL="514350" indent="-514350">
              <a:buFont typeface="+mj-lt"/>
              <a:buAutoNum type="arabicPeriod"/>
            </a:pPr>
            <a:r>
              <a:rPr lang="nl-NL" dirty="0">
                <a:solidFill>
                  <a:schemeClr val="bg1">
                    <a:lumMod val="85000"/>
                    <a:lumOff val="15000"/>
                  </a:schemeClr>
                </a:solidFill>
              </a:rPr>
              <a:t>Understanding DNS Over TLS &amp; HTTP/S</a:t>
            </a:r>
            <a:endParaRPr lang="en-US" dirty="0">
              <a:solidFill>
                <a:schemeClr val="bg1">
                  <a:lumMod val="85000"/>
                  <a:lumOff val="15000"/>
                </a:schemeClr>
              </a:solidFill>
            </a:endParaRPr>
          </a:p>
          <a:p>
            <a:pPr marL="514350" indent="-514350">
              <a:buFont typeface="+mj-lt"/>
              <a:buAutoNum type="arabicPeriod"/>
            </a:pPr>
            <a:r>
              <a:rPr lang="en-US" dirty="0">
                <a:solidFill>
                  <a:schemeClr val="bg1">
                    <a:lumMod val="85000"/>
                    <a:lumOff val="15000"/>
                  </a:schemeClr>
                </a:solidFill>
              </a:rPr>
              <a:t>Modernizing Codebase</a:t>
            </a:r>
          </a:p>
          <a:p>
            <a:pPr marL="514350" indent="-514350">
              <a:buFont typeface="+mj-lt"/>
              <a:buAutoNum type="arabicPeriod"/>
            </a:pPr>
            <a:r>
              <a:rPr lang="en-US" dirty="0">
                <a:solidFill>
                  <a:schemeClr val="bg1">
                    <a:lumMod val="85000"/>
                    <a:lumOff val="15000"/>
                  </a:schemeClr>
                </a:solidFill>
              </a:rPr>
              <a:t>Retaking Control: Sink-holing, Monitoring &amp; Way More!</a:t>
            </a:r>
          </a:p>
          <a:p>
            <a:pPr marL="514350" indent="-514350">
              <a:buFont typeface="+mj-lt"/>
              <a:buAutoNum type="arabicPeriod"/>
            </a:pPr>
            <a:r>
              <a:rPr lang="en-US" dirty="0">
                <a:solidFill>
                  <a:schemeClr val="bg1">
                    <a:lumMod val="85000"/>
                    <a:lumOff val="15000"/>
                  </a:schemeClr>
                </a:solidFill>
              </a:rPr>
              <a:t>Making Your-Own DNS Root Server!</a:t>
            </a:r>
          </a:p>
        </p:txBody>
      </p:sp>
      <p:sp>
        <p:nvSpPr>
          <p:cNvPr id="10" name="Title 12">
            <a:extLst>
              <a:ext uri="{FF2B5EF4-FFF2-40B4-BE49-F238E27FC236}">
                <a16:creationId xmlns:a16="http://schemas.microsoft.com/office/drawing/2014/main" id="{717ABDD2-45E7-41BD-898C-EF408636ED0E}"/>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US" sz="3600" dirty="0"/>
              <a:t>Agenda</a:t>
            </a:r>
          </a:p>
        </p:txBody>
      </p:sp>
    </p:spTree>
    <p:extLst>
      <p:ext uri="{BB962C8B-B14F-4D97-AF65-F5344CB8AC3E}">
        <p14:creationId xmlns:p14="http://schemas.microsoft.com/office/powerpoint/2010/main" val="372953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042290"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Textbook Style</a:t>
            </a:r>
            <a:endParaRPr lang="en-US" dirty="0"/>
          </a:p>
        </p:txBody>
      </p:sp>
      <p:sp>
        <p:nvSpPr>
          <p:cNvPr id="2" name="Rectangle 1">
            <a:extLst>
              <a:ext uri="{FF2B5EF4-FFF2-40B4-BE49-F238E27FC236}">
                <a16:creationId xmlns:a16="http://schemas.microsoft.com/office/drawing/2014/main" id="{0601AD28-70B6-4014-8654-00668973073D}"/>
              </a:ext>
            </a:extLst>
          </p:cNvPr>
          <p:cNvSpPr/>
          <p:nvPr/>
        </p:nvSpPr>
        <p:spPr>
          <a:xfrm>
            <a:off x="1293812" y="2590800"/>
            <a:ext cx="9807813" cy="707886"/>
          </a:xfrm>
          <a:prstGeom prst="rect">
            <a:avLst/>
          </a:prstGeom>
          <a:noFill/>
        </p:spPr>
        <p:txBody>
          <a:bodyPr wrap="none" rtlCol="0">
            <a:spAutoFit/>
          </a:bodyPr>
          <a:lstStyle/>
          <a:p>
            <a:r>
              <a:rPr lang="en-US" sz="4000" dirty="0">
                <a:ln w="0"/>
                <a:effectLst>
                  <a:glow rad="63500">
                    <a:schemeClr val="accent1">
                      <a:satMod val="175000"/>
                      <a:alpha val="40000"/>
                    </a:schemeClr>
                  </a:glow>
                  <a:outerShdw blurRad="38100" dist="19050" dir="2700000" algn="tl" rotWithShape="0">
                    <a:schemeClr val="dk1">
                      <a:alpha val="40000"/>
                    </a:schemeClr>
                  </a:outerShdw>
                </a:effectLst>
              </a:rPr>
              <a:t>Hierarchical Distributed Schema-less Database</a:t>
            </a:r>
          </a:p>
        </p:txBody>
      </p:sp>
      <p:pic>
        <p:nvPicPr>
          <p:cNvPr id="1026" name="Picture 2" descr="Image result for hierarchical">
            <a:extLst>
              <a:ext uri="{FF2B5EF4-FFF2-40B4-BE49-F238E27FC236}">
                <a16:creationId xmlns:a16="http://schemas.microsoft.com/office/drawing/2014/main" id="{128702DC-394D-4115-AD80-7CB98B014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3590745"/>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istributed database">
            <a:extLst>
              <a:ext uri="{FF2B5EF4-FFF2-40B4-BE49-F238E27FC236}">
                <a16:creationId xmlns:a16="http://schemas.microsoft.com/office/drawing/2014/main" id="{2E70566F-3643-4EC4-85D1-98EAF7B43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640" y="3124200"/>
            <a:ext cx="2417078" cy="24170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ze icon">
            <a:extLst>
              <a:ext uri="{FF2B5EF4-FFF2-40B4-BE49-F238E27FC236}">
                <a16:creationId xmlns:a16="http://schemas.microsoft.com/office/drawing/2014/main" id="{651CAB33-C27C-4E99-A60A-4F2F45EE2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012" y="357671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tabase icon">
            <a:extLst>
              <a:ext uri="{FF2B5EF4-FFF2-40B4-BE49-F238E27FC236}">
                <a16:creationId xmlns:a16="http://schemas.microsoft.com/office/drawing/2014/main" id="{C9665A44-1B9F-4565-913E-D056C338D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185" y="3478142"/>
            <a:ext cx="3054686" cy="18735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187094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0007" y="249278"/>
            <a:ext cx="10360501" cy="563563"/>
          </a:xfrm>
        </p:spPr>
        <p:txBody>
          <a:bodyPr anchor="ctr">
            <a:normAutofit fontScale="90000"/>
          </a:bodyPr>
          <a:lstStyle/>
          <a:p>
            <a:r>
              <a:rPr lang="en-US" dirty="0"/>
              <a:t>DNS: The “Accurate” Definition</a:t>
            </a:r>
          </a:p>
        </p:txBody>
      </p:sp>
      <p:sp>
        <p:nvSpPr>
          <p:cNvPr id="3" name="TextBox 2">
            <a:extLst>
              <a:ext uri="{FF2B5EF4-FFF2-40B4-BE49-F238E27FC236}">
                <a16:creationId xmlns:a16="http://schemas.microsoft.com/office/drawing/2014/main" id="{4C73D137-B90F-4648-B70E-0407CC03AF2A}"/>
              </a:ext>
            </a:extLst>
          </p:cNvPr>
          <p:cNvSpPr txBox="1"/>
          <p:nvPr/>
        </p:nvSpPr>
        <p:spPr>
          <a:xfrm>
            <a:off x="912812" y="883275"/>
            <a:ext cx="2042290"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a:t>Textbook Style</a:t>
            </a:r>
            <a:endParaRPr lang="en-US" dirty="0"/>
          </a:p>
        </p:txBody>
      </p:sp>
      <p:sp>
        <p:nvSpPr>
          <p:cNvPr id="2" name="Rectangle 1">
            <a:extLst>
              <a:ext uri="{FF2B5EF4-FFF2-40B4-BE49-F238E27FC236}">
                <a16:creationId xmlns:a16="http://schemas.microsoft.com/office/drawing/2014/main" id="{0601AD28-70B6-4014-8654-00668973073D}"/>
              </a:ext>
            </a:extLst>
          </p:cNvPr>
          <p:cNvSpPr/>
          <p:nvPr/>
        </p:nvSpPr>
        <p:spPr>
          <a:xfrm>
            <a:off x="1293812" y="2590800"/>
            <a:ext cx="9807813" cy="707886"/>
          </a:xfrm>
          <a:prstGeom prst="rect">
            <a:avLst/>
          </a:prstGeom>
          <a:noFill/>
        </p:spPr>
        <p:txBody>
          <a:bodyPr wrap="none" rtlCol="0">
            <a:spAutoFit/>
          </a:bodyPr>
          <a:lstStyle/>
          <a:p>
            <a:r>
              <a:rPr lang="en-US" sz="4000" dirty="0">
                <a:ln w="0"/>
                <a:effectLst>
                  <a:glow rad="63500">
                    <a:schemeClr val="accent1">
                      <a:satMod val="175000"/>
                      <a:alpha val="40000"/>
                    </a:schemeClr>
                  </a:glow>
                  <a:outerShdw blurRad="38100" dist="19050" dir="2700000" algn="tl" rotWithShape="0">
                    <a:schemeClr val="dk1">
                      <a:alpha val="40000"/>
                    </a:schemeClr>
                  </a:outerShdw>
                </a:effectLst>
              </a:rPr>
              <a:t>Hierarchical </a:t>
            </a:r>
            <a:r>
              <a:rPr lang="en-US" sz="4000" dirty="0">
                <a:ln w="0"/>
                <a:solidFill>
                  <a:schemeClr val="bg1">
                    <a:lumMod val="85000"/>
                    <a:lumOff val="15000"/>
                  </a:schemeClr>
                </a:solidFill>
                <a:effectLst>
                  <a:outerShdw blurRad="38100" dist="19050" dir="2700000" algn="tl" rotWithShape="0">
                    <a:schemeClr val="dk1">
                      <a:alpha val="40000"/>
                    </a:schemeClr>
                  </a:outerShdw>
                </a:effectLst>
              </a:rPr>
              <a:t>Distributed Schema-less Database</a:t>
            </a:r>
          </a:p>
        </p:txBody>
      </p:sp>
      <p:pic>
        <p:nvPicPr>
          <p:cNvPr id="1026" name="Picture 2" descr="Image result for hierarchical">
            <a:extLst>
              <a:ext uri="{FF2B5EF4-FFF2-40B4-BE49-F238E27FC236}">
                <a16:creationId xmlns:a16="http://schemas.microsoft.com/office/drawing/2014/main" id="{128702DC-394D-4115-AD80-7CB98B014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3590745"/>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istributed database">
            <a:extLst>
              <a:ext uri="{FF2B5EF4-FFF2-40B4-BE49-F238E27FC236}">
                <a16:creationId xmlns:a16="http://schemas.microsoft.com/office/drawing/2014/main" id="{2E70566F-3643-4EC4-85D1-98EAF7B438C3}"/>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3780640" y="3124200"/>
            <a:ext cx="2417078" cy="24170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ze icon">
            <a:extLst>
              <a:ext uri="{FF2B5EF4-FFF2-40B4-BE49-F238E27FC236}">
                <a16:creationId xmlns:a16="http://schemas.microsoft.com/office/drawing/2014/main" id="{651CAB33-C27C-4E99-A60A-4F2F45EE25D0}"/>
              </a:ext>
            </a:extLst>
          </p:cNvPr>
          <p:cNvPicPr>
            <a:picLocks noChangeAspect="1" noChangeArrowheads="1"/>
          </p:cNvPicPr>
          <p:nvPr/>
        </p:nvPicPr>
        <p:blipFill>
          <a:blip r:embed="rId4">
            <a:alphaModFix amt="5000"/>
            <a:extLst>
              <a:ext uri="{28A0092B-C50C-407E-A947-70E740481C1C}">
                <a14:useLocalDpi xmlns:a14="http://schemas.microsoft.com/office/drawing/2010/main" val="0"/>
              </a:ext>
            </a:extLst>
          </a:blip>
          <a:srcRect/>
          <a:stretch>
            <a:fillRect/>
          </a:stretch>
        </p:blipFill>
        <p:spPr bwMode="auto">
          <a:xfrm>
            <a:off x="6704012" y="357671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tabase icon">
            <a:extLst>
              <a:ext uri="{FF2B5EF4-FFF2-40B4-BE49-F238E27FC236}">
                <a16:creationId xmlns:a16="http://schemas.microsoft.com/office/drawing/2014/main" id="{C9665A44-1B9F-4565-913E-D056C338D1A3}"/>
              </a:ext>
            </a:extLst>
          </p:cNvPr>
          <p:cNvPicPr>
            <a:picLocks noChangeAspect="1" noChangeArrowheads="1"/>
          </p:cNvPicPr>
          <p:nvPr/>
        </p:nvPicPr>
        <p:blipFill>
          <a:blip r:embed="rId5">
            <a:alphaModFix amt="5000"/>
            <a:extLst>
              <a:ext uri="{28A0092B-C50C-407E-A947-70E740481C1C}">
                <a14:useLocalDpi xmlns:a14="http://schemas.microsoft.com/office/drawing/2010/main" val="0"/>
              </a:ext>
            </a:extLst>
          </a:blip>
          <a:srcRect/>
          <a:stretch>
            <a:fillRect/>
          </a:stretch>
        </p:blipFill>
        <p:spPr bwMode="auto">
          <a:xfrm>
            <a:off x="8408185" y="3478142"/>
            <a:ext cx="3054686" cy="18735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3DB3259-585F-4FDB-A435-8FA665C9377D}"/>
              </a:ext>
            </a:extLst>
          </p:cNvPr>
          <p:cNvSpPr txBox="1"/>
          <p:nvPr/>
        </p:nvSpPr>
        <p:spPr>
          <a:xfrm>
            <a:off x="9980612" y="6488668"/>
            <a:ext cx="1885516" cy="369332"/>
          </a:xfrm>
          <a:prstGeom prst="rect">
            <a:avLst/>
          </a:prstGeom>
          <a:noFill/>
        </p:spPr>
        <p:txBody>
          <a:bodyPr wrap="none" rtlCol="0">
            <a:spAutoFit/>
          </a:bodyPr>
          <a:lstStyle/>
          <a:p>
            <a:r>
              <a:rPr lang="en-US" sz="1800" dirty="0">
                <a:solidFill>
                  <a:schemeClr val="tx1">
                    <a:lumMod val="50000"/>
                  </a:schemeClr>
                </a:solidFill>
                <a:latin typeface="+mj-lt"/>
                <a:cs typeface="Calibri Light" panose="020F0302020204030204" pitchFamily="34" charset="0"/>
              </a:rPr>
              <a:t>Texnomic © 2019 </a:t>
            </a:r>
          </a:p>
        </p:txBody>
      </p:sp>
    </p:spTree>
    <p:extLst>
      <p:ext uri="{BB962C8B-B14F-4D97-AF65-F5344CB8AC3E}">
        <p14:creationId xmlns:p14="http://schemas.microsoft.com/office/powerpoint/2010/main" val="373600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C67BEE-D13F-4BD2-98A5-34D8A0977F68}">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2123</TotalTime>
  <Words>3655</Words>
  <Application>Microsoft Office PowerPoint</Application>
  <PresentationFormat>Custom</PresentationFormat>
  <Paragraphs>945</Paragraphs>
  <Slides>68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Brush Script MT</vt:lpstr>
      <vt:lpstr>Calibri</vt:lpstr>
      <vt:lpstr>Calibri Light</vt:lpstr>
      <vt:lpstr>Lao UI</vt:lpstr>
      <vt:lpstr>Segoe UI</vt:lpstr>
      <vt:lpstr>Verdana</vt:lpstr>
      <vt:lpstr>Wingdings</vt:lpstr>
      <vt:lpstr>Tech 16x9</vt:lpstr>
      <vt:lpstr>Rebuilding</vt:lpstr>
      <vt:lpstr>Who Am I</vt:lpstr>
      <vt:lpstr>Agenda</vt:lpstr>
      <vt:lpstr>Agenda</vt:lpstr>
      <vt:lpstr>It’s Always DNS</vt:lpstr>
      <vt:lpstr>Agenda</vt:lpstr>
      <vt:lpstr>Agenda</vt:lpstr>
      <vt:lpstr>DNS: The “Accurate” Definition</vt:lpstr>
      <vt:lpstr>DNS: The “Accurate” Definition</vt:lpstr>
      <vt:lpstr>DNS: The “Accurate” Definition</vt:lpstr>
      <vt:lpstr>DNS: The “Accurate” Definition</vt:lpstr>
      <vt:lpstr>DNS: The “Accurate” Definition</vt:lpstr>
      <vt:lpstr>DNS: The “Accurate” Definition</vt:lpstr>
      <vt:lpstr>DNS: The “Accurate” Definition</vt:lpstr>
      <vt:lpstr>DNS: The “Accurate” Definition</vt:lpstr>
      <vt:lpstr>DNS: The “Accurate” Definition</vt:lpstr>
      <vt:lpstr>DNS: The “Accurate” Definition</vt:lpstr>
      <vt:lpstr>DNS: The “Accurate” Definition</vt:lpstr>
      <vt:lpstr>DNS: The “Accurate” Definition</vt:lpstr>
      <vt:lpstr>DNS: The “Accurate” Definition</vt:lpstr>
      <vt:lpstr>DNS: The “Accurate” Definition</vt:lpstr>
      <vt:lpstr>DNS: The “Accurate” Definition</vt:lpstr>
      <vt:lpstr>Agenda</vt:lpstr>
      <vt:lpstr>Agenda</vt:lpstr>
      <vt:lpstr>DNS: A 1980s Protocol in a 2020 Cyberwar</vt:lpstr>
      <vt:lpstr>DNS: A 1980s Protocol in a 2020 Cyberwar</vt:lpstr>
      <vt:lpstr>DNS: A 1980s Protocol in a 2020 Cyberwar</vt:lpstr>
      <vt:lpstr>Agenda</vt:lpstr>
      <vt:lpstr>Agenda</vt:lpstr>
      <vt:lpstr>PowerPoint Presentation</vt:lpstr>
      <vt:lpstr>PowerPoint Presentation</vt:lpstr>
      <vt:lpstr>PowerPoint Presentation</vt:lpstr>
      <vt:lpstr>PowerPoint Presentation</vt:lpstr>
      <vt:lpstr>PowerPoint Presentation</vt:lpstr>
      <vt:lpstr>Agenda</vt:lpstr>
      <vt:lpstr>Agenda</vt:lpstr>
      <vt:lpstr>PowerPoint Presentation</vt:lpstr>
      <vt:lpstr>PowerPoint Presentation</vt:lpstr>
      <vt:lpstr>Agenda</vt:lpstr>
      <vt:lpstr>Agenda</vt:lpstr>
      <vt:lpstr>PowerPoint Presentation</vt:lpstr>
      <vt:lpstr>PowerPoint Presentation</vt:lpstr>
      <vt:lpstr>Agenda</vt:lpstr>
      <vt:lpstr>Agenda</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Agenda</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A-Call</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Rebuilding</dc:title>
  <dc:creator>Mohamed Samy</dc:creator>
  <cp:lastModifiedBy>Mohamed Samy</cp:lastModifiedBy>
  <cp:revision>4</cp:revision>
  <dcterms:created xsi:type="dcterms:W3CDTF">2019-07-12T06:55:31Z</dcterms:created>
  <dcterms:modified xsi:type="dcterms:W3CDTF">2019-09-22T10:32:23Z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